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27"/>
  </p:notesMasterIdLst>
  <p:handoutMasterIdLst>
    <p:handoutMasterId r:id="rId28"/>
  </p:handoutMasterIdLst>
  <p:sldIdLst>
    <p:sldId id="261" r:id="rId5"/>
    <p:sldId id="260" r:id="rId6"/>
    <p:sldId id="262" r:id="rId7"/>
    <p:sldId id="265" r:id="rId8"/>
    <p:sldId id="266" r:id="rId9"/>
    <p:sldId id="279" r:id="rId10"/>
    <p:sldId id="274" r:id="rId11"/>
    <p:sldId id="259" r:id="rId12"/>
    <p:sldId id="287" r:id="rId13"/>
    <p:sldId id="275" r:id="rId14"/>
    <p:sldId id="276" r:id="rId15"/>
    <p:sldId id="267" r:id="rId16"/>
    <p:sldId id="269" r:id="rId17"/>
    <p:sldId id="277" r:id="rId18"/>
    <p:sldId id="268" r:id="rId19"/>
    <p:sldId id="270" r:id="rId20"/>
    <p:sldId id="283" r:id="rId21"/>
    <p:sldId id="285" r:id="rId22"/>
    <p:sldId id="284" r:id="rId23"/>
    <p:sldId id="271" r:id="rId24"/>
    <p:sldId id="282" r:id="rId25"/>
    <p:sldId id="286" r:id="rId2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31" autoAdjust="0"/>
    <p:restoredTop sz="94660"/>
  </p:normalViewPr>
  <p:slideViewPr>
    <p:cSldViewPr snapToGrid="0">
      <p:cViewPr varScale="1">
        <p:scale>
          <a:sx n="115" d="100"/>
          <a:sy n="115" d="100"/>
        </p:scale>
        <p:origin x="180" y="108"/>
      </p:cViewPr>
      <p:guideLst/>
    </p:cSldViewPr>
  </p:slideViewPr>
  <p:notesTextViewPr>
    <p:cViewPr>
      <p:scale>
        <a:sx n="1" d="1"/>
        <a:sy n="1" d="1"/>
      </p:scale>
      <p:origin x="0" y="0"/>
    </p:cViewPr>
  </p:notesTextViewPr>
  <p:sorterViewPr>
    <p:cViewPr>
      <p:scale>
        <a:sx n="100" d="100"/>
        <a:sy n="100" d="100"/>
      </p:scale>
      <p:origin x="0" y="-5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6F73212-CF23-4DBC-A365-F18ABC9899A8}" type="datetimeFigureOut">
              <a:rPr lang="en-GB" smtClean="0"/>
              <a:t>06/02/2019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EEA678D-A4C7-4C48-A0AD-C17D41AD6D52}" type="slidenum">
              <a:rPr lang="en-GB" smtClean="0"/>
              <a:t>‹#›</a:t>
            </a:fld>
            <a:endParaRPr lang="en-GB"/>
          </a:p>
        </p:txBody>
      </p:sp>
    </p:spTree>
    <p:extLst>
      <p:ext uri="{BB962C8B-B14F-4D97-AF65-F5344CB8AC3E}">
        <p14:creationId xmlns:p14="http://schemas.microsoft.com/office/powerpoint/2010/main" val="1364862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22C2FA4-F495-4F53-9FA3-DBFA2724F19A}" type="datetimeFigureOut">
              <a:rPr lang="en-GB" smtClean="0"/>
              <a:t>06/02/2019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E69D94D-0901-4EEF-8C78-601EF0B99540}" type="slidenum">
              <a:rPr lang="en-GB" smtClean="0"/>
              <a:t>‹#›</a:t>
            </a:fld>
            <a:endParaRPr lang="en-GB"/>
          </a:p>
        </p:txBody>
      </p:sp>
    </p:spTree>
    <p:extLst>
      <p:ext uri="{BB962C8B-B14F-4D97-AF65-F5344CB8AC3E}">
        <p14:creationId xmlns:p14="http://schemas.microsoft.com/office/powerpoint/2010/main" val="3288780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E0AD693-4417-4DDB-8F92-A806F85F2C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08708CD-7B14-4658-AD86-CAB780D022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31748" name="Slide Number Placeholder 3">
            <a:extLst>
              <a:ext uri="{FF2B5EF4-FFF2-40B4-BE49-F238E27FC236}">
                <a16:creationId xmlns:a16="http://schemas.microsoft.com/office/drawing/2014/main" id="{6CDC9D2B-B695-4F69-9CE8-9AFB022958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8E08332-33CA-4997-9B47-D1FE1142B3C8}"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9991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E0AD693-4417-4DDB-8F92-A806F85F2C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08708CD-7B14-4658-AD86-CAB780D022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31748" name="Slide Number Placeholder 3">
            <a:extLst>
              <a:ext uri="{FF2B5EF4-FFF2-40B4-BE49-F238E27FC236}">
                <a16:creationId xmlns:a16="http://schemas.microsoft.com/office/drawing/2014/main" id="{6CDC9D2B-B695-4F69-9CE8-9AFB022958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8E08332-33CA-4997-9B47-D1FE1142B3C8}"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77051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E0AD693-4417-4DDB-8F92-A806F85F2C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08708CD-7B14-4658-AD86-CAB780D022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31748" name="Slide Number Placeholder 3">
            <a:extLst>
              <a:ext uri="{FF2B5EF4-FFF2-40B4-BE49-F238E27FC236}">
                <a16:creationId xmlns:a16="http://schemas.microsoft.com/office/drawing/2014/main" id="{6CDC9D2B-B695-4F69-9CE8-9AFB022958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8E08332-33CA-4997-9B47-D1FE1142B3C8}"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56028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E0AD693-4417-4DDB-8F92-A806F85F2C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08708CD-7B14-4658-AD86-CAB780D022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31748" name="Slide Number Placeholder 3">
            <a:extLst>
              <a:ext uri="{FF2B5EF4-FFF2-40B4-BE49-F238E27FC236}">
                <a16:creationId xmlns:a16="http://schemas.microsoft.com/office/drawing/2014/main" id="{6CDC9D2B-B695-4F69-9CE8-9AFB022958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8E08332-33CA-4997-9B47-D1FE1142B3C8}"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47448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E0AD693-4417-4DDB-8F92-A806F85F2C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08708CD-7B14-4658-AD86-CAB780D022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31748" name="Slide Number Placeholder 3">
            <a:extLst>
              <a:ext uri="{FF2B5EF4-FFF2-40B4-BE49-F238E27FC236}">
                <a16:creationId xmlns:a16="http://schemas.microsoft.com/office/drawing/2014/main" id="{6CDC9D2B-B695-4F69-9CE8-9AFB022958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8E08332-33CA-4997-9B47-D1FE1142B3C8}"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57442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E0AD693-4417-4DDB-8F92-A806F85F2C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08708CD-7B14-4658-AD86-CAB780D022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31748" name="Slide Number Placeholder 3">
            <a:extLst>
              <a:ext uri="{FF2B5EF4-FFF2-40B4-BE49-F238E27FC236}">
                <a16:creationId xmlns:a16="http://schemas.microsoft.com/office/drawing/2014/main" id="{6CDC9D2B-B695-4F69-9CE8-9AFB022958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8E08332-33CA-4997-9B47-D1FE1142B3C8}"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02776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E0AD693-4417-4DDB-8F92-A806F85F2C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08708CD-7B14-4658-AD86-CAB780D022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31748" name="Slide Number Placeholder 3">
            <a:extLst>
              <a:ext uri="{FF2B5EF4-FFF2-40B4-BE49-F238E27FC236}">
                <a16:creationId xmlns:a16="http://schemas.microsoft.com/office/drawing/2014/main" id="{6CDC9D2B-B695-4F69-9CE8-9AFB022958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8E08332-33CA-4997-9B47-D1FE1142B3C8}"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88003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C69B8-7F18-493E-BD62-45C5EA0235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988C99-5184-4475-A1DB-1BEBD1FA86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D9DBB8D-B1AB-4CD1-B04D-F47AEDF14522}"/>
              </a:ext>
            </a:extLst>
          </p:cNvPr>
          <p:cNvSpPr>
            <a:spLocks noGrp="1"/>
          </p:cNvSpPr>
          <p:nvPr>
            <p:ph type="dt" sz="half" idx="10"/>
          </p:nvPr>
        </p:nvSpPr>
        <p:spPr/>
        <p:txBody>
          <a:bodyPr/>
          <a:lstStyle>
            <a:lvl1pPr>
              <a:defRPr/>
            </a:lvl1pPr>
          </a:lstStyle>
          <a:p>
            <a:pPr>
              <a:defRPr/>
            </a:pPr>
            <a:fld id="{723EC959-C416-4E94-B463-07AE39140A8E}" type="datetimeFigureOut">
              <a:rPr lang="en-GB"/>
              <a:pPr>
                <a:defRPr/>
              </a:pPr>
              <a:t>06/02/2019</a:t>
            </a:fld>
            <a:endParaRPr lang="en-GB"/>
          </a:p>
        </p:txBody>
      </p:sp>
      <p:sp>
        <p:nvSpPr>
          <p:cNvPr id="5" name="Footer Placeholder 4">
            <a:extLst>
              <a:ext uri="{FF2B5EF4-FFF2-40B4-BE49-F238E27FC236}">
                <a16:creationId xmlns:a16="http://schemas.microsoft.com/office/drawing/2014/main" id="{18A14BE1-C183-463D-BB66-E7CC3229ECA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43D7F6C-A01B-400A-B71C-5EFF34743FBE}"/>
              </a:ext>
            </a:extLst>
          </p:cNvPr>
          <p:cNvSpPr>
            <a:spLocks noGrp="1"/>
          </p:cNvSpPr>
          <p:nvPr>
            <p:ph type="sldNum" sz="quarter" idx="12"/>
          </p:nvPr>
        </p:nvSpPr>
        <p:spPr/>
        <p:txBody>
          <a:bodyPr/>
          <a:lstStyle>
            <a:lvl1pPr>
              <a:defRPr/>
            </a:lvl1pPr>
          </a:lstStyle>
          <a:p>
            <a:pPr>
              <a:defRPr/>
            </a:pPr>
            <a:fld id="{E133F797-D08C-48A9-997F-947C96421FBE}" type="slidenum">
              <a:rPr lang="en-GB"/>
              <a:pPr>
                <a:defRPr/>
              </a:pPr>
              <a:t>‹#›</a:t>
            </a:fld>
            <a:endParaRPr lang="en-GB"/>
          </a:p>
        </p:txBody>
      </p:sp>
    </p:spTree>
    <p:extLst>
      <p:ext uri="{BB962C8B-B14F-4D97-AF65-F5344CB8AC3E}">
        <p14:creationId xmlns:p14="http://schemas.microsoft.com/office/powerpoint/2010/main" val="332297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B24E0-2C13-4732-BAF6-44C57823286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C6A18B-4A93-4685-A7C9-860B1803D77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731E6B-CCD3-442B-AA9E-43E4E8EA1E99}"/>
              </a:ext>
            </a:extLst>
          </p:cNvPr>
          <p:cNvSpPr>
            <a:spLocks noGrp="1"/>
          </p:cNvSpPr>
          <p:nvPr>
            <p:ph type="dt" sz="half" idx="10"/>
          </p:nvPr>
        </p:nvSpPr>
        <p:spPr/>
        <p:txBody>
          <a:bodyPr/>
          <a:lstStyle>
            <a:lvl1pPr>
              <a:defRPr/>
            </a:lvl1pPr>
          </a:lstStyle>
          <a:p>
            <a:pPr>
              <a:defRPr/>
            </a:pPr>
            <a:fld id="{488914D5-F1BC-48E8-AF2B-1C56D674BE0D}" type="datetimeFigureOut">
              <a:rPr lang="en-GB"/>
              <a:pPr>
                <a:defRPr/>
              </a:pPr>
              <a:t>06/02/2019</a:t>
            </a:fld>
            <a:endParaRPr lang="en-GB"/>
          </a:p>
        </p:txBody>
      </p:sp>
      <p:sp>
        <p:nvSpPr>
          <p:cNvPr id="5" name="Footer Placeholder 4">
            <a:extLst>
              <a:ext uri="{FF2B5EF4-FFF2-40B4-BE49-F238E27FC236}">
                <a16:creationId xmlns:a16="http://schemas.microsoft.com/office/drawing/2014/main" id="{15771FF9-4A4C-4DA5-994A-64FBBFF4B5F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F7E9CD6-2C62-47A1-90D9-A0DA463D233A}"/>
              </a:ext>
            </a:extLst>
          </p:cNvPr>
          <p:cNvSpPr>
            <a:spLocks noGrp="1"/>
          </p:cNvSpPr>
          <p:nvPr>
            <p:ph type="sldNum" sz="quarter" idx="12"/>
          </p:nvPr>
        </p:nvSpPr>
        <p:spPr/>
        <p:txBody>
          <a:bodyPr/>
          <a:lstStyle>
            <a:lvl1pPr>
              <a:defRPr/>
            </a:lvl1pPr>
          </a:lstStyle>
          <a:p>
            <a:pPr>
              <a:defRPr/>
            </a:pPr>
            <a:fld id="{FFBB290C-9106-4763-931C-21314373B455}" type="slidenum">
              <a:rPr lang="en-GB"/>
              <a:pPr>
                <a:defRPr/>
              </a:pPr>
              <a:t>‹#›</a:t>
            </a:fld>
            <a:endParaRPr lang="en-GB"/>
          </a:p>
        </p:txBody>
      </p:sp>
    </p:spTree>
    <p:extLst>
      <p:ext uri="{BB962C8B-B14F-4D97-AF65-F5344CB8AC3E}">
        <p14:creationId xmlns:p14="http://schemas.microsoft.com/office/powerpoint/2010/main" val="3252054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C4D0EE-ACA3-41AD-BCBA-43C824C73A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F11A35-ECC6-4F5C-B0FF-C7BB8E0F81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3408AD-13F4-4B09-B04E-63D744313CAE}"/>
              </a:ext>
            </a:extLst>
          </p:cNvPr>
          <p:cNvSpPr>
            <a:spLocks noGrp="1"/>
          </p:cNvSpPr>
          <p:nvPr>
            <p:ph type="dt" sz="half" idx="10"/>
          </p:nvPr>
        </p:nvSpPr>
        <p:spPr/>
        <p:txBody>
          <a:bodyPr/>
          <a:lstStyle>
            <a:lvl1pPr>
              <a:defRPr/>
            </a:lvl1pPr>
          </a:lstStyle>
          <a:p>
            <a:pPr>
              <a:defRPr/>
            </a:pPr>
            <a:fld id="{7DDEAE9E-1850-4B3E-9B66-F26B5FBBC6C1}" type="datetimeFigureOut">
              <a:rPr lang="en-GB"/>
              <a:pPr>
                <a:defRPr/>
              </a:pPr>
              <a:t>06/02/2019</a:t>
            </a:fld>
            <a:endParaRPr lang="en-GB"/>
          </a:p>
        </p:txBody>
      </p:sp>
      <p:sp>
        <p:nvSpPr>
          <p:cNvPr id="5" name="Footer Placeholder 4">
            <a:extLst>
              <a:ext uri="{FF2B5EF4-FFF2-40B4-BE49-F238E27FC236}">
                <a16:creationId xmlns:a16="http://schemas.microsoft.com/office/drawing/2014/main" id="{5BF5EFF7-E724-4710-A1FE-C13A5E17993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ADA43BA-61B7-40E3-B0B6-B39A71A61DA3}"/>
              </a:ext>
            </a:extLst>
          </p:cNvPr>
          <p:cNvSpPr>
            <a:spLocks noGrp="1"/>
          </p:cNvSpPr>
          <p:nvPr>
            <p:ph type="sldNum" sz="quarter" idx="12"/>
          </p:nvPr>
        </p:nvSpPr>
        <p:spPr/>
        <p:txBody>
          <a:bodyPr/>
          <a:lstStyle>
            <a:lvl1pPr>
              <a:defRPr/>
            </a:lvl1pPr>
          </a:lstStyle>
          <a:p>
            <a:pPr>
              <a:defRPr/>
            </a:pPr>
            <a:fld id="{EED72F51-1EAA-4BD4-918F-898CD3D07068}" type="slidenum">
              <a:rPr lang="en-GB"/>
              <a:pPr>
                <a:defRPr/>
              </a:pPr>
              <a:t>‹#›</a:t>
            </a:fld>
            <a:endParaRPr lang="en-GB"/>
          </a:p>
        </p:txBody>
      </p:sp>
    </p:spTree>
    <p:extLst>
      <p:ext uri="{BB962C8B-B14F-4D97-AF65-F5344CB8AC3E}">
        <p14:creationId xmlns:p14="http://schemas.microsoft.com/office/powerpoint/2010/main" val="1603379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C69B8-7F18-493E-BD62-45C5EA0235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988C99-5184-4475-A1DB-1BEBD1FA86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832188B-7364-4708-AF33-A1E454D18019}"/>
              </a:ext>
            </a:extLst>
          </p:cNvPr>
          <p:cNvSpPr>
            <a:spLocks noGrp="1"/>
          </p:cNvSpPr>
          <p:nvPr>
            <p:ph type="dt" sz="half" idx="10"/>
          </p:nvPr>
        </p:nvSpPr>
        <p:spPr/>
        <p:txBody>
          <a:bodyPr/>
          <a:lstStyle/>
          <a:p>
            <a:fld id="{D2CBA7AC-9A03-47AB-A3D4-FAD8636438A8}" type="datetimeFigureOut">
              <a:rPr lang="en-GB" smtClean="0"/>
              <a:t>06/02/2019</a:t>
            </a:fld>
            <a:endParaRPr lang="en-GB"/>
          </a:p>
        </p:txBody>
      </p:sp>
      <p:sp>
        <p:nvSpPr>
          <p:cNvPr id="5" name="Footer Placeholder 4">
            <a:extLst>
              <a:ext uri="{FF2B5EF4-FFF2-40B4-BE49-F238E27FC236}">
                <a16:creationId xmlns:a16="http://schemas.microsoft.com/office/drawing/2014/main" id="{8964EA9C-D06A-4C38-9962-EB0E9109C5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184C42-141F-42DB-9A92-43ABF4C945E9}"/>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4062340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EB82E-E646-47B2-973B-07F98A1769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D4B226-10DC-4F96-9586-6D409AE99F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C03071-8F16-405F-B443-DE0ABB27A663}"/>
              </a:ext>
            </a:extLst>
          </p:cNvPr>
          <p:cNvSpPr>
            <a:spLocks noGrp="1"/>
          </p:cNvSpPr>
          <p:nvPr>
            <p:ph type="dt" sz="half" idx="10"/>
          </p:nvPr>
        </p:nvSpPr>
        <p:spPr/>
        <p:txBody>
          <a:bodyPr/>
          <a:lstStyle/>
          <a:p>
            <a:fld id="{D2CBA7AC-9A03-47AB-A3D4-FAD8636438A8}" type="datetimeFigureOut">
              <a:rPr lang="en-GB" smtClean="0"/>
              <a:t>06/02/2019</a:t>
            </a:fld>
            <a:endParaRPr lang="en-GB"/>
          </a:p>
        </p:txBody>
      </p:sp>
      <p:sp>
        <p:nvSpPr>
          <p:cNvPr id="5" name="Footer Placeholder 4">
            <a:extLst>
              <a:ext uri="{FF2B5EF4-FFF2-40B4-BE49-F238E27FC236}">
                <a16:creationId xmlns:a16="http://schemas.microsoft.com/office/drawing/2014/main" id="{3835D6FC-F547-4FE3-81FB-95BB6003B1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3F90B3-BEE0-4A6D-81CB-751D304BDFB7}"/>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1399413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25EB-3701-48DD-B80A-E4AC11493E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24BA49-C116-47D3-B8DC-64303A1DE6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E7D78D9-6D2C-44AC-8144-4AD59C8C17BE}"/>
              </a:ext>
            </a:extLst>
          </p:cNvPr>
          <p:cNvSpPr>
            <a:spLocks noGrp="1"/>
          </p:cNvSpPr>
          <p:nvPr>
            <p:ph type="dt" sz="half" idx="10"/>
          </p:nvPr>
        </p:nvSpPr>
        <p:spPr/>
        <p:txBody>
          <a:bodyPr/>
          <a:lstStyle/>
          <a:p>
            <a:fld id="{D2CBA7AC-9A03-47AB-A3D4-FAD8636438A8}" type="datetimeFigureOut">
              <a:rPr lang="en-GB" smtClean="0"/>
              <a:t>06/02/2019</a:t>
            </a:fld>
            <a:endParaRPr lang="en-GB"/>
          </a:p>
        </p:txBody>
      </p:sp>
      <p:sp>
        <p:nvSpPr>
          <p:cNvPr id="5" name="Footer Placeholder 4">
            <a:extLst>
              <a:ext uri="{FF2B5EF4-FFF2-40B4-BE49-F238E27FC236}">
                <a16:creationId xmlns:a16="http://schemas.microsoft.com/office/drawing/2014/main" id="{22758AE1-E990-458C-BA04-E95D284670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480FB1-DA63-4334-9C4D-92F4D5301878}"/>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119547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19678-EEE8-4A9B-9A44-2E5D706C8A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7EE6BC-12D2-4E75-8B9C-4F5D9C6BB86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B86040F-7346-42DC-90EC-2E5FFDC7FB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FE93BF3-4F53-4908-8DB0-5A32FEEC7B92}"/>
              </a:ext>
            </a:extLst>
          </p:cNvPr>
          <p:cNvSpPr>
            <a:spLocks noGrp="1"/>
          </p:cNvSpPr>
          <p:nvPr>
            <p:ph type="dt" sz="half" idx="10"/>
          </p:nvPr>
        </p:nvSpPr>
        <p:spPr/>
        <p:txBody>
          <a:bodyPr/>
          <a:lstStyle/>
          <a:p>
            <a:fld id="{D2CBA7AC-9A03-47AB-A3D4-FAD8636438A8}" type="datetimeFigureOut">
              <a:rPr lang="en-GB" smtClean="0"/>
              <a:t>06/02/2019</a:t>
            </a:fld>
            <a:endParaRPr lang="en-GB"/>
          </a:p>
        </p:txBody>
      </p:sp>
      <p:sp>
        <p:nvSpPr>
          <p:cNvPr id="6" name="Footer Placeholder 5">
            <a:extLst>
              <a:ext uri="{FF2B5EF4-FFF2-40B4-BE49-F238E27FC236}">
                <a16:creationId xmlns:a16="http://schemas.microsoft.com/office/drawing/2014/main" id="{E92BE532-1AFB-4423-B677-09F2D3F765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F3EBAD-81A2-4E7D-83D2-336AEB2518DD}"/>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1430874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56C7B-BCE8-4AA1-A920-2C9765DBCCE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F7D39D-B7A8-47BF-AF68-3C1EB70EF8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E1F292-115E-405C-9AC8-DDA00C981F4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566241-7271-4A4D-8EEE-986D86818C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40ADC0-2264-43F3-8801-2F483FB6268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6A0DA1A-0B88-43F9-B3CA-B8E409B82159}"/>
              </a:ext>
            </a:extLst>
          </p:cNvPr>
          <p:cNvSpPr>
            <a:spLocks noGrp="1"/>
          </p:cNvSpPr>
          <p:nvPr>
            <p:ph type="dt" sz="half" idx="10"/>
          </p:nvPr>
        </p:nvSpPr>
        <p:spPr/>
        <p:txBody>
          <a:bodyPr/>
          <a:lstStyle/>
          <a:p>
            <a:fld id="{D2CBA7AC-9A03-47AB-A3D4-FAD8636438A8}" type="datetimeFigureOut">
              <a:rPr lang="en-GB" smtClean="0"/>
              <a:t>06/02/2019</a:t>
            </a:fld>
            <a:endParaRPr lang="en-GB"/>
          </a:p>
        </p:txBody>
      </p:sp>
      <p:sp>
        <p:nvSpPr>
          <p:cNvPr id="8" name="Footer Placeholder 7">
            <a:extLst>
              <a:ext uri="{FF2B5EF4-FFF2-40B4-BE49-F238E27FC236}">
                <a16:creationId xmlns:a16="http://schemas.microsoft.com/office/drawing/2014/main" id="{F560DB27-B0BC-437C-9206-F863449541C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FAC3AD9-2299-44E1-AEB0-5FAF437291B8}"/>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14363416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88E9B-E8C5-4F7E-8DA2-40E0A26E7A9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3D1957D-DF4F-49D2-AA7A-65D45EE9B0C2}"/>
              </a:ext>
            </a:extLst>
          </p:cNvPr>
          <p:cNvSpPr>
            <a:spLocks noGrp="1"/>
          </p:cNvSpPr>
          <p:nvPr>
            <p:ph type="dt" sz="half" idx="10"/>
          </p:nvPr>
        </p:nvSpPr>
        <p:spPr/>
        <p:txBody>
          <a:bodyPr/>
          <a:lstStyle/>
          <a:p>
            <a:fld id="{D2CBA7AC-9A03-47AB-A3D4-FAD8636438A8}" type="datetimeFigureOut">
              <a:rPr lang="en-GB" smtClean="0"/>
              <a:t>06/02/2019</a:t>
            </a:fld>
            <a:endParaRPr lang="en-GB"/>
          </a:p>
        </p:txBody>
      </p:sp>
      <p:sp>
        <p:nvSpPr>
          <p:cNvPr id="4" name="Footer Placeholder 3">
            <a:extLst>
              <a:ext uri="{FF2B5EF4-FFF2-40B4-BE49-F238E27FC236}">
                <a16:creationId xmlns:a16="http://schemas.microsoft.com/office/drawing/2014/main" id="{2649DECC-085A-4FBF-80A6-9862F8E197E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885ACE1-601B-46B3-B612-34640293B4AC}"/>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16632834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22948E-1106-4C0D-A262-AE20F817A8E1}"/>
              </a:ext>
            </a:extLst>
          </p:cNvPr>
          <p:cNvSpPr>
            <a:spLocks noGrp="1"/>
          </p:cNvSpPr>
          <p:nvPr>
            <p:ph type="dt" sz="half" idx="10"/>
          </p:nvPr>
        </p:nvSpPr>
        <p:spPr/>
        <p:txBody>
          <a:bodyPr/>
          <a:lstStyle/>
          <a:p>
            <a:fld id="{D2CBA7AC-9A03-47AB-A3D4-FAD8636438A8}" type="datetimeFigureOut">
              <a:rPr lang="en-GB" smtClean="0"/>
              <a:t>06/02/2019</a:t>
            </a:fld>
            <a:endParaRPr lang="en-GB"/>
          </a:p>
        </p:txBody>
      </p:sp>
      <p:sp>
        <p:nvSpPr>
          <p:cNvPr id="3" name="Footer Placeholder 2">
            <a:extLst>
              <a:ext uri="{FF2B5EF4-FFF2-40B4-BE49-F238E27FC236}">
                <a16:creationId xmlns:a16="http://schemas.microsoft.com/office/drawing/2014/main" id="{2CFA7BE0-F3B2-4411-8DDD-5C395B1A5CA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4694BED-004D-4863-8EB1-E12C2F5BDAF3}"/>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3836036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96936-6A77-4D71-AB09-BA9A1DF570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E5759C-6403-48DE-8799-56BD0CD602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ABEE32B-BC03-4512-9087-59415EEACF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A9362D-1502-4455-BD79-F1F3F2D4EC54}"/>
              </a:ext>
            </a:extLst>
          </p:cNvPr>
          <p:cNvSpPr>
            <a:spLocks noGrp="1"/>
          </p:cNvSpPr>
          <p:nvPr>
            <p:ph type="dt" sz="half" idx="10"/>
          </p:nvPr>
        </p:nvSpPr>
        <p:spPr/>
        <p:txBody>
          <a:bodyPr/>
          <a:lstStyle/>
          <a:p>
            <a:fld id="{D2CBA7AC-9A03-47AB-A3D4-FAD8636438A8}" type="datetimeFigureOut">
              <a:rPr lang="en-GB" smtClean="0"/>
              <a:t>06/02/2019</a:t>
            </a:fld>
            <a:endParaRPr lang="en-GB"/>
          </a:p>
        </p:txBody>
      </p:sp>
      <p:sp>
        <p:nvSpPr>
          <p:cNvPr id="6" name="Footer Placeholder 5">
            <a:extLst>
              <a:ext uri="{FF2B5EF4-FFF2-40B4-BE49-F238E27FC236}">
                <a16:creationId xmlns:a16="http://schemas.microsoft.com/office/drawing/2014/main" id="{D4CB8F2D-38B5-42C4-B578-1953EDA819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6DD3E6-ED17-4DA1-9CE9-CAF35CE07130}"/>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1750489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EB82E-E646-47B2-973B-07F98A1769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D4B226-10DC-4F96-9586-6D409AE99F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D87DED-5354-409E-B79B-8C6F4BB2FBBF}"/>
              </a:ext>
            </a:extLst>
          </p:cNvPr>
          <p:cNvSpPr>
            <a:spLocks noGrp="1"/>
          </p:cNvSpPr>
          <p:nvPr>
            <p:ph type="dt" sz="half" idx="10"/>
          </p:nvPr>
        </p:nvSpPr>
        <p:spPr/>
        <p:txBody>
          <a:bodyPr/>
          <a:lstStyle>
            <a:lvl1pPr>
              <a:defRPr/>
            </a:lvl1pPr>
          </a:lstStyle>
          <a:p>
            <a:pPr>
              <a:defRPr/>
            </a:pPr>
            <a:fld id="{CD4BD616-C338-4CD3-A671-7B718F05658B}" type="datetimeFigureOut">
              <a:rPr lang="en-GB"/>
              <a:pPr>
                <a:defRPr/>
              </a:pPr>
              <a:t>06/02/2019</a:t>
            </a:fld>
            <a:endParaRPr lang="en-GB"/>
          </a:p>
        </p:txBody>
      </p:sp>
      <p:sp>
        <p:nvSpPr>
          <p:cNvPr id="5" name="Footer Placeholder 4">
            <a:extLst>
              <a:ext uri="{FF2B5EF4-FFF2-40B4-BE49-F238E27FC236}">
                <a16:creationId xmlns:a16="http://schemas.microsoft.com/office/drawing/2014/main" id="{3E405DC2-E6FF-4732-85DE-9DA7E7879CA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59F6054-9035-4824-8F0E-F498CBAB0514}"/>
              </a:ext>
            </a:extLst>
          </p:cNvPr>
          <p:cNvSpPr>
            <a:spLocks noGrp="1"/>
          </p:cNvSpPr>
          <p:nvPr>
            <p:ph type="sldNum" sz="quarter" idx="12"/>
          </p:nvPr>
        </p:nvSpPr>
        <p:spPr/>
        <p:txBody>
          <a:bodyPr/>
          <a:lstStyle>
            <a:lvl1pPr>
              <a:defRPr/>
            </a:lvl1pPr>
          </a:lstStyle>
          <a:p>
            <a:pPr>
              <a:defRPr/>
            </a:pPr>
            <a:fld id="{A092F6D0-4225-4B88-8CED-A3B00A3D45C5}" type="slidenum">
              <a:rPr lang="en-GB"/>
              <a:pPr>
                <a:defRPr/>
              </a:pPr>
              <a:t>‹#›</a:t>
            </a:fld>
            <a:endParaRPr lang="en-GB"/>
          </a:p>
        </p:txBody>
      </p:sp>
    </p:spTree>
    <p:extLst>
      <p:ext uri="{BB962C8B-B14F-4D97-AF65-F5344CB8AC3E}">
        <p14:creationId xmlns:p14="http://schemas.microsoft.com/office/powerpoint/2010/main" val="14648848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916C7-70EE-4BED-992B-4A911944E4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27FD5DD-8A0B-4372-ABAB-E00CF9FA7E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2A9D240-EE50-4AFF-9037-A8B94051F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DBAD752-5BC3-44EB-9848-3273C35DC7DB}"/>
              </a:ext>
            </a:extLst>
          </p:cNvPr>
          <p:cNvSpPr>
            <a:spLocks noGrp="1"/>
          </p:cNvSpPr>
          <p:nvPr>
            <p:ph type="dt" sz="half" idx="10"/>
          </p:nvPr>
        </p:nvSpPr>
        <p:spPr/>
        <p:txBody>
          <a:bodyPr/>
          <a:lstStyle/>
          <a:p>
            <a:fld id="{D2CBA7AC-9A03-47AB-A3D4-FAD8636438A8}" type="datetimeFigureOut">
              <a:rPr lang="en-GB" smtClean="0"/>
              <a:t>06/02/2019</a:t>
            </a:fld>
            <a:endParaRPr lang="en-GB"/>
          </a:p>
        </p:txBody>
      </p:sp>
      <p:sp>
        <p:nvSpPr>
          <p:cNvPr id="6" name="Footer Placeholder 5">
            <a:extLst>
              <a:ext uri="{FF2B5EF4-FFF2-40B4-BE49-F238E27FC236}">
                <a16:creationId xmlns:a16="http://schemas.microsoft.com/office/drawing/2014/main" id="{B65A9147-7AE0-4336-BF1D-11C298B64D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503B32-8A37-4CA2-855B-1C446F0F0B59}"/>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34431503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B24E0-2C13-4732-BAF6-44C57823286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C6A18B-4A93-4685-A7C9-860B1803D77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8132A9-EECF-4C29-8EA6-5983FFE5FF6C}"/>
              </a:ext>
            </a:extLst>
          </p:cNvPr>
          <p:cNvSpPr>
            <a:spLocks noGrp="1"/>
          </p:cNvSpPr>
          <p:nvPr>
            <p:ph type="dt" sz="half" idx="10"/>
          </p:nvPr>
        </p:nvSpPr>
        <p:spPr/>
        <p:txBody>
          <a:bodyPr/>
          <a:lstStyle/>
          <a:p>
            <a:fld id="{D2CBA7AC-9A03-47AB-A3D4-FAD8636438A8}" type="datetimeFigureOut">
              <a:rPr lang="en-GB" smtClean="0"/>
              <a:t>06/02/2019</a:t>
            </a:fld>
            <a:endParaRPr lang="en-GB"/>
          </a:p>
        </p:txBody>
      </p:sp>
      <p:sp>
        <p:nvSpPr>
          <p:cNvPr id="5" name="Footer Placeholder 4">
            <a:extLst>
              <a:ext uri="{FF2B5EF4-FFF2-40B4-BE49-F238E27FC236}">
                <a16:creationId xmlns:a16="http://schemas.microsoft.com/office/drawing/2014/main" id="{752CBD24-D659-430E-B0D8-21B7BCE743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C27799-1B1D-416C-A880-28897B77D92D}"/>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2029486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C4D0EE-ACA3-41AD-BCBA-43C824C73A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F11A35-ECC6-4F5C-B0FF-C7BB8E0F81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AFB80C-EEF2-4CD3-839F-A16706146BE0}"/>
              </a:ext>
            </a:extLst>
          </p:cNvPr>
          <p:cNvSpPr>
            <a:spLocks noGrp="1"/>
          </p:cNvSpPr>
          <p:nvPr>
            <p:ph type="dt" sz="half" idx="10"/>
          </p:nvPr>
        </p:nvSpPr>
        <p:spPr/>
        <p:txBody>
          <a:bodyPr/>
          <a:lstStyle/>
          <a:p>
            <a:fld id="{D2CBA7AC-9A03-47AB-A3D4-FAD8636438A8}" type="datetimeFigureOut">
              <a:rPr lang="en-GB" smtClean="0"/>
              <a:t>06/02/2019</a:t>
            </a:fld>
            <a:endParaRPr lang="en-GB"/>
          </a:p>
        </p:txBody>
      </p:sp>
      <p:sp>
        <p:nvSpPr>
          <p:cNvPr id="5" name="Footer Placeholder 4">
            <a:extLst>
              <a:ext uri="{FF2B5EF4-FFF2-40B4-BE49-F238E27FC236}">
                <a16:creationId xmlns:a16="http://schemas.microsoft.com/office/drawing/2014/main" id="{1BD9EA39-203B-4468-96A2-50CD6F2183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0B83AB-A6AE-4CD3-97E2-77BF8D0BB72A}"/>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16657409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EC0-0EBA-4CDF-B9A2-01FE8B1238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C50356-6FBD-4B99-A130-9D314610DB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8CCD91-A890-4309-AE82-AFE246D68164}"/>
              </a:ext>
            </a:extLst>
          </p:cNvPr>
          <p:cNvSpPr>
            <a:spLocks noGrp="1"/>
          </p:cNvSpPr>
          <p:nvPr>
            <p:ph type="dt" sz="half" idx="10"/>
          </p:nvPr>
        </p:nvSpPr>
        <p:spPr/>
        <p:txBody>
          <a:bodyPr/>
          <a:lstStyle>
            <a:lvl1pPr>
              <a:defRPr/>
            </a:lvl1pPr>
          </a:lstStyle>
          <a:p>
            <a:pPr>
              <a:defRPr/>
            </a:pPr>
            <a:fld id="{06E77860-B9E4-40D5-A421-06E1333EE5F5}" type="datetimeFigureOut">
              <a:rPr lang="en-GB"/>
              <a:pPr>
                <a:defRPr/>
              </a:pPr>
              <a:t>06/02/2019</a:t>
            </a:fld>
            <a:endParaRPr lang="en-GB"/>
          </a:p>
        </p:txBody>
      </p:sp>
      <p:sp>
        <p:nvSpPr>
          <p:cNvPr id="5" name="Footer Placeholder 4">
            <a:extLst>
              <a:ext uri="{FF2B5EF4-FFF2-40B4-BE49-F238E27FC236}">
                <a16:creationId xmlns:a16="http://schemas.microsoft.com/office/drawing/2014/main" id="{2125905D-244D-4567-97EB-AFEC946FD33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40DEC21-B6A2-4908-AEBB-924DC961D349}"/>
              </a:ext>
            </a:extLst>
          </p:cNvPr>
          <p:cNvSpPr>
            <a:spLocks noGrp="1"/>
          </p:cNvSpPr>
          <p:nvPr>
            <p:ph type="sldNum" sz="quarter" idx="12"/>
          </p:nvPr>
        </p:nvSpPr>
        <p:spPr/>
        <p:txBody>
          <a:bodyPr/>
          <a:lstStyle>
            <a:lvl1pPr>
              <a:defRPr/>
            </a:lvl1pPr>
          </a:lstStyle>
          <a:p>
            <a:pPr>
              <a:defRPr/>
            </a:pPr>
            <a:fld id="{556A6FE5-25CB-43D3-9757-94667D567317}" type="slidenum">
              <a:rPr lang="en-GB"/>
              <a:pPr>
                <a:defRPr/>
              </a:pPr>
              <a:t>‹#›</a:t>
            </a:fld>
            <a:endParaRPr lang="en-GB"/>
          </a:p>
        </p:txBody>
      </p:sp>
    </p:spTree>
    <p:extLst>
      <p:ext uri="{BB962C8B-B14F-4D97-AF65-F5344CB8AC3E}">
        <p14:creationId xmlns:p14="http://schemas.microsoft.com/office/powerpoint/2010/main" val="8439798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698D3-DA32-45C9-9345-06FDEB25B4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38E65C-9DCE-4E13-B9EA-6AC13301F91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D6BC53-F0A8-4A54-A148-FA2F27CC3F9D}"/>
              </a:ext>
            </a:extLst>
          </p:cNvPr>
          <p:cNvSpPr>
            <a:spLocks noGrp="1"/>
          </p:cNvSpPr>
          <p:nvPr>
            <p:ph type="dt" sz="half" idx="10"/>
          </p:nvPr>
        </p:nvSpPr>
        <p:spPr/>
        <p:txBody>
          <a:bodyPr/>
          <a:lstStyle>
            <a:lvl1pPr>
              <a:defRPr/>
            </a:lvl1pPr>
          </a:lstStyle>
          <a:p>
            <a:pPr>
              <a:defRPr/>
            </a:pPr>
            <a:fld id="{A8D2B3AA-6A1F-4740-818C-37C4BA82419B}" type="datetimeFigureOut">
              <a:rPr lang="en-GB"/>
              <a:pPr>
                <a:defRPr/>
              </a:pPr>
              <a:t>06/02/2019</a:t>
            </a:fld>
            <a:endParaRPr lang="en-GB"/>
          </a:p>
        </p:txBody>
      </p:sp>
      <p:sp>
        <p:nvSpPr>
          <p:cNvPr id="5" name="Footer Placeholder 4">
            <a:extLst>
              <a:ext uri="{FF2B5EF4-FFF2-40B4-BE49-F238E27FC236}">
                <a16:creationId xmlns:a16="http://schemas.microsoft.com/office/drawing/2014/main" id="{48AAC672-E4FC-48BA-9AB9-5201567BC3F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9C04D6F-D87C-4B24-9F5B-70CFC073C95A}"/>
              </a:ext>
            </a:extLst>
          </p:cNvPr>
          <p:cNvSpPr>
            <a:spLocks noGrp="1"/>
          </p:cNvSpPr>
          <p:nvPr>
            <p:ph type="sldNum" sz="quarter" idx="12"/>
          </p:nvPr>
        </p:nvSpPr>
        <p:spPr/>
        <p:txBody>
          <a:bodyPr/>
          <a:lstStyle>
            <a:lvl1pPr>
              <a:defRPr/>
            </a:lvl1pPr>
          </a:lstStyle>
          <a:p>
            <a:pPr>
              <a:defRPr/>
            </a:pPr>
            <a:fld id="{AA24B87B-DC6D-42CB-AF50-BF5A557D70F0}" type="slidenum">
              <a:rPr lang="en-GB"/>
              <a:pPr>
                <a:defRPr/>
              </a:pPr>
              <a:t>‹#›</a:t>
            </a:fld>
            <a:endParaRPr lang="en-GB"/>
          </a:p>
        </p:txBody>
      </p:sp>
    </p:spTree>
    <p:extLst>
      <p:ext uri="{BB962C8B-B14F-4D97-AF65-F5344CB8AC3E}">
        <p14:creationId xmlns:p14="http://schemas.microsoft.com/office/powerpoint/2010/main" val="38203711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DF39-1E91-4CA9-B8C7-84F30C2D32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BB26B38-9C6C-4584-AB14-1D48EC3E45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00C24F-3290-418A-9E30-6F46A95E7474}"/>
              </a:ext>
            </a:extLst>
          </p:cNvPr>
          <p:cNvSpPr>
            <a:spLocks noGrp="1"/>
          </p:cNvSpPr>
          <p:nvPr>
            <p:ph type="dt" sz="half" idx="10"/>
          </p:nvPr>
        </p:nvSpPr>
        <p:spPr/>
        <p:txBody>
          <a:bodyPr/>
          <a:lstStyle>
            <a:lvl1pPr>
              <a:defRPr/>
            </a:lvl1pPr>
          </a:lstStyle>
          <a:p>
            <a:pPr>
              <a:defRPr/>
            </a:pPr>
            <a:fld id="{8BB10F9D-B94F-4519-BA0A-49093EA158C5}" type="datetimeFigureOut">
              <a:rPr lang="en-GB"/>
              <a:pPr>
                <a:defRPr/>
              </a:pPr>
              <a:t>06/02/2019</a:t>
            </a:fld>
            <a:endParaRPr lang="en-GB"/>
          </a:p>
        </p:txBody>
      </p:sp>
      <p:sp>
        <p:nvSpPr>
          <p:cNvPr id="5" name="Footer Placeholder 4">
            <a:extLst>
              <a:ext uri="{FF2B5EF4-FFF2-40B4-BE49-F238E27FC236}">
                <a16:creationId xmlns:a16="http://schemas.microsoft.com/office/drawing/2014/main" id="{B49CCAC1-8B27-41C3-A07D-3DBBA8D77EC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F45FD15-5075-436E-8998-59877A5B66D8}"/>
              </a:ext>
            </a:extLst>
          </p:cNvPr>
          <p:cNvSpPr>
            <a:spLocks noGrp="1"/>
          </p:cNvSpPr>
          <p:nvPr>
            <p:ph type="sldNum" sz="quarter" idx="12"/>
          </p:nvPr>
        </p:nvSpPr>
        <p:spPr/>
        <p:txBody>
          <a:bodyPr/>
          <a:lstStyle>
            <a:lvl1pPr>
              <a:defRPr/>
            </a:lvl1pPr>
          </a:lstStyle>
          <a:p>
            <a:pPr>
              <a:defRPr/>
            </a:pPr>
            <a:fld id="{EBAB3B05-D0C1-4DF7-951E-8108F849C587}" type="slidenum">
              <a:rPr lang="en-GB"/>
              <a:pPr>
                <a:defRPr/>
              </a:pPr>
              <a:t>‹#›</a:t>
            </a:fld>
            <a:endParaRPr lang="en-GB"/>
          </a:p>
        </p:txBody>
      </p:sp>
    </p:spTree>
    <p:extLst>
      <p:ext uri="{BB962C8B-B14F-4D97-AF65-F5344CB8AC3E}">
        <p14:creationId xmlns:p14="http://schemas.microsoft.com/office/powerpoint/2010/main" val="11606293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2BDC-8875-42FA-916E-3CD409FE7D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F9F1DD-7CAD-4299-A450-4271D4C9C60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D9EF00C-B50E-4187-8658-E0AB35D548D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17649DAA-8EB2-47AE-B53E-6115AAA26C11}"/>
              </a:ext>
            </a:extLst>
          </p:cNvPr>
          <p:cNvSpPr>
            <a:spLocks noGrp="1"/>
          </p:cNvSpPr>
          <p:nvPr>
            <p:ph type="dt" sz="half" idx="10"/>
          </p:nvPr>
        </p:nvSpPr>
        <p:spPr/>
        <p:txBody>
          <a:bodyPr/>
          <a:lstStyle>
            <a:lvl1pPr>
              <a:defRPr/>
            </a:lvl1pPr>
          </a:lstStyle>
          <a:p>
            <a:pPr>
              <a:defRPr/>
            </a:pPr>
            <a:fld id="{06842E8C-A265-4FB7-B3CD-E02FBACFAD5D}" type="datetimeFigureOut">
              <a:rPr lang="en-GB"/>
              <a:pPr>
                <a:defRPr/>
              </a:pPr>
              <a:t>06/02/2019</a:t>
            </a:fld>
            <a:endParaRPr lang="en-GB"/>
          </a:p>
        </p:txBody>
      </p:sp>
      <p:sp>
        <p:nvSpPr>
          <p:cNvPr id="6" name="Footer Placeholder 4">
            <a:extLst>
              <a:ext uri="{FF2B5EF4-FFF2-40B4-BE49-F238E27FC236}">
                <a16:creationId xmlns:a16="http://schemas.microsoft.com/office/drawing/2014/main" id="{B088174F-5FEC-4373-A97F-8ED8519BE424}"/>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FD2C442-1A7B-4F5F-870A-7BC0C64AA46E}"/>
              </a:ext>
            </a:extLst>
          </p:cNvPr>
          <p:cNvSpPr>
            <a:spLocks noGrp="1"/>
          </p:cNvSpPr>
          <p:nvPr>
            <p:ph type="sldNum" sz="quarter" idx="12"/>
          </p:nvPr>
        </p:nvSpPr>
        <p:spPr/>
        <p:txBody>
          <a:bodyPr/>
          <a:lstStyle>
            <a:lvl1pPr>
              <a:defRPr/>
            </a:lvl1pPr>
          </a:lstStyle>
          <a:p>
            <a:pPr>
              <a:defRPr/>
            </a:pPr>
            <a:fld id="{C57AA8A7-FA20-4E59-8943-998EB0D9D34F}" type="slidenum">
              <a:rPr lang="en-GB"/>
              <a:pPr>
                <a:defRPr/>
              </a:pPr>
              <a:t>‹#›</a:t>
            </a:fld>
            <a:endParaRPr lang="en-GB"/>
          </a:p>
        </p:txBody>
      </p:sp>
    </p:spTree>
    <p:extLst>
      <p:ext uri="{BB962C8B-B14F-4D97-AF65-F5344CB8AC3E}">
        <p14:creationId xmlns:p14="http://schemas.microsoft.com/office/powerpoint/2010/main" val="6266213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DF246-E694-4B7C-A9B9-21521F2EA03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DCEA48-4B0D-41C0-A439-65FE198F8C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68F8EEB-CA06-4743-B98C-13DFC84B08A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F976AF-CD9E-4C70-AC3D-DE39646266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E38355-1764-4F13-8BC6-48D056B50DD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8C63E16B-4E86-4919-9E71-D349B7B0763A}"/>
              </a:ext>
            </a:extLst>
          </p:cNvPr>
          <p:cNvSpPr>
            <a:spLocks noGrp="1"/>
          </p:cNvSpPr>
          <p:nvPr>
            <p:ph type="dt" sz="half" idx="10"/>
          </p:nvPr>
        </p:nvSpPr>
        <p:spPr/>
        <p:txBody>
          <a:bodyPr/>
          <a:lstStyle>
            <a:lvl1pPr>
              <a:defRPr/>
            </a:lvl1pPr>
          </a:lstStyle>
          <a:p>
            <a:pPr>
              <a:defRPr/>
            </a:pPr>
            <a:fld id="{E270BB73-CC2F-45B3-91BC-AFDEA3F2FE24}" type="datetimeFigureOut">
              <a:rPr lang="en-GB"/>
              <a:pPr>
                <a:defRPr/>
              </a:pPr>
              <a:t>06/02/2019</a:t>
            </a:fld>
            <a:endParaRPr lang="en-GB"/>
          </a:p>
        </p:txBody>
      </p:sp>
      <p:sp>
        <p:nvSpPr>
          <p:cNvPr id="8" name="Footer Placeholder 4">
            <a:extLst>
              <a:ext uri="{FF2B5EF4-FFF2-40B4-BE49-F238E27FC236}">
                <a16:creationId xmlns:a16="http://schemas.microsoft.com/office/drawing/2014/main" id="{43AF4924-7797-4932-97C9-3F0735E07C58}"/>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C5F4B85E-A681-4F12-AD8B-243A0DADC430}"/>
              </a:ext>
            </a:extLst>
          </p:cNvPr>
          <p:cNvSpPr>
            <a:spLocks noGrp="1"/>
          </p:cNvSpPr>
          <p:nvPr>
            <p:ph type="sldNum" sz="quarter" idx="12"/>
          </p:nvPr>
        </p:nvSpPr>
        <p:spPr/>
        <p:txBody>
          <a:bodyPr/>
          <a:lstStyle>
            <a:lvl1pPr>
              <a:defRPr/>
            </a:lvl1pPr>
          </a:lstStyle>
          <a:p>
            <a:pPr>
              <a:defRPr/>
            </a:pPr>
            <a:fld id="{7F91488B-6B6E-49B9-B3EC-CC6D8622C1BD}" type="slidenum">
              <a:rPr lang="en-GB"/>
              <a:pPr>
                <a:defRPr/>
              </a:pPr>
              <a:t>‹#›</a:t>
            </a:fld>
            <a:endParaRPr lang="en-GB"/>
          </a:p>
        </p:txBody>
      </p:sp>
    </p:spTree>
    <p:extLst>
      <p:ext uri="{BB962C8B-B14F-4D97-AF65-F5344CB8AC3E}">
        <p14:creationId xmlns:p14="http://schemas.microsoft.com/office/powerpoint/2010/main" val="29271116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7113E-C2D5-4699-B8FA-3198D08F2881}"/>
              </a:ext>
            </a:extLst>
          </p:cNvPr>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B510DBE2-F3C8-476A-AF5A-C0347227A5A8}"/>
              </a:ext>
            </a:extLst>
          </p:cNvPr>
          <p:cNvSpPr>
            <a:spLocks noGrp="1"/>
          </p:cNvSpPr>
          <p:nvPr>
            <p:ph type="dt" sz="half" idx="10"/>
          </p:nvPr>
        </p:nvSpPr>
        <p:spPr/>
        <p:txBody>
          <a:bodyPr/>
          <a:lstStyle>
            <a:lvl1pPr>
              <a:defRPr/>
            </a:lvl1pPr>
          </a:lstStyle>
          <a:p>
            <a:pPr>
              <a:defRPr/>
            </a:pPr>
            <a:fld id="{51E8D20B-52E9-40B8-A78B-E65F3AC744EA}" type="datetimeFigureOut">
              <a:rPr lang="en-GB"/>
              <a:pPr>
                <a:defRPr/>
              </a:pPr>
              <a:t>06/02/2019</a:t>
            </a:fld>
            <a:endParaRPr lang="en-GB"/>
          </a:p>
        </p:txBody>
      </p:sp>
      <p:sp>
        <p:nvSpPr>
          <p:cNvPr id="4" name="Footer Placeholder 4">
            <a:extLst>
              <a:ext uri="{FF2B5EF4-FFF2-40B4-BE49-F238E27FC236}">
                <a16:creationId xmlns:a16="http://schemas.microsoft.com/office/drawing/2014/main" id="{631A8E00-FEA2-4ADA-AFC8-9ACC6C5632EB}"/>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C1B0C8BC-8112-4143-98BF-63F96D2955BB}"/>
              </a:ext>
            </a:extLst>
          </p:cNvPr>
          <p:cNvSpPr>
            <a:spLocks noGrp="1"/>
          </p:cNvSpPr>
          <p:nvPr>
            <p:ph type="sldNum" sz="quarter" idx="12"/>
          </p:nvPr>
        </p:nvSpPr>
        <p:spPr/>
        <p:txBody>
          <a:bodyPr/>
          <a:lstStyle>
            <a:lvl1pPr>
              <a:defRPr/>
            </a:lvl1pPr>
          </a:lstStyle>
          <a:p>
            <a:pPr>
              <a:defRPr/>
            </a:pPr>
            <a:fld id="{83BF75CC-8CF8-4DB7-9A48-92E80E4D678B}" type="slidenum">
              <a:rPr lang="en-GB"/>
              <a:pPr>
                <a:defRPr/>
              </a:pPr>
              <a:t>‹#›</a:t>
            </a:fld>
            <a:endParaRPr lang="en-GB"/>
          </a:p>
        </p:txBody>
      </p:sp>
    </p:spTree>
    <p:extLst>
      <p:ext uri="{BB962C8B-B14F-4D97-AF65-F5344CB8AC3E}">
        <p14:creationId xmlns:p14="http://schemas.microsoft.com/office/powerpoint/2010/main" val="4331175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053BFA6-C7A1-401C-B52B-0794657E0F4D}"/>
              </a:ext>
            </a:extLst>
          </p:cNvPr>
          <p:cNvSpPr>
            <a:spLocks noGrp="1"/>
          </p:cNvSpPr>
          <p:nvPr>
            <p:ph type="dt" sz="half" idx="10"/>
          </p:nvPr>
        </p:nvSpPr>
        <p:spPr/>
        <p:txBody>
          <a:bodyPr/>
          <a:lstStyle>
            <a:lvl1pPr>
              <a:defRPr/>
            </a:lvl1pPr>
          </a:lstStyle>
          <a:p>
            <a:pPr>
              <a:defRPr/>
            </a:pPr>
            <a:fld id="{A8905597-9314-4404-AD6D-6EF2A2107656}" type="datetimeFigureOut">
              <a:rPr lang="en-GB"/>
              <a:pPr>
                <a:defRPr/>
              </a:pPr>
              <a:t>06/02/2019</a:t>
            </a:fld>
            <a:endParaRPr lang="en-GB"/>
          </a:p>
        </p:txBody>
      </p:sp>
      <p:sp>
        <p:nvSpPr>
          <p:cNvPr id="3" name="Footer Placeholder 4">
            <a:extLst>
              <a:ext uri="{FF2B5EF4-FFF2-40B4-BE49-F238E27FC236}">
                <a16:creationId xmlns:a16="http://schemas.microsoft.com/office/drawing/2014/main" id="{B8974728-351F-4B45-8256-76011A905ADA}"/>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BE429D78-5F04-4858-885C-97603911BD3C}"/>
              </a:ext>
            </a:extLst>
          </p:cNvPr>
          <p:cNvSpPr>
            <a:spLocks noGrp="1"/>
          </p:cNvSpPr>
          <p:nvPr>
            <p:ph type="sldNum" sz="quarter" idx="12"/>
          </p:nvPr>
        </p:nvSpPr>
        <p:spPr/>
        <p:txBody>
          <a:bodyPr/>
          <a:lstStyle>
            <a:lvl1pPr>
              <a:defRPr/>
            </a:lvl1pPr>
          </a:lstStyle>
          <a:p>
            <a:pPr>
              <a:defRPr/>
            </a:pPr>
            <a:fld id="{06A6CD78-8FEC-41F3-9A6A-03814B69237A}" type="slidenum">
              <a:rPr lang="en-GB"/>
              <a:pPr>
                <a:defRPr/>
              </a:pPr>
              <a:t>‹#›</a:t>
            </a:fld>
            <a:endParaRPr lang="en-GB"/>
          </a:p>
        </p:txBody>
      </p:sp>
    </p:spTree>
    <p:extLst>
      <p:ext uri="{BB962C8B-B14F-4D97-AF65-F5344CB8AC3E}">
        <p14:creationId xmlns:p14="http://schemas.microsoft.com/office/powerpoint/2010/main" val="2366265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25EB-3701-48DD-B80A-E4AC11493E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24BA49-C116-47D3-B8DC-64303A1DE6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30155AC-32E4-4AD8-A87A-2D7CCD9E11D9}"/>
              </a:ext>
            </a:extLst>
          </p:cNvPr>
          <p:cNvSpPr>
            <a:spLocks noGrp="1"/>
          </p:cNvSpPr>
          <p:nvPr>
            <p:ph type="dt" sz="half" idx="10"/>
          </p:nvPr>
        </p:nvSpPr>
        <p:spPr/>
        <p:txBody>
          <a:bodyPr/>
          <a:lstStyle>
            <a:lvl1pPr>
              <a:defRPr/>
            </a:lvl1pPr>
          </a:lstStyle>
          <a:p>
            <a:pPr>
              <a:defRPr/>
            </a:pPr>
            <a:fld id="{09DF7958-CAD3-4332-8C22-BFEC4D8122FA}" type="datetimeFigureOut">
              <a:rPr lang="en-GB"/>
              <a:pPr>
                <a:defRPr/>
              </a:pPr>
              <a:t>06/02/2019</a:t>
            </a:fld>
            <a:endParaRPr lang="en-GB"/>
          </a:p>
        </p:txBody>
      </p:sp>
      <p:sp>
        <p:nvSpPr>
          <p:cNvPr id="5" name="Footer Placeholder 4">
            <a:extLst>
              <a:ext uri="{FF2B5EF4-FFF2-40B4-BE49-F238E27FC236}">
                <a16:creationId xmlns:a16="http://schemas.microsoft.com/office/drawing/2014/main" id="{0098452A-D70F-4665-A809-1E8CA3BD96E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F62105B-D7A3-4044-968B-B6274790A900}"/>
              </a:ext>
            </a:extLst>
          </p:cNvPr>
          <p:cNvSpPr>
            <a:spLocks noGrp="1"/>
          </p:cNvSpPr>
          <p:nvPr>
            <p:ph type="sldNum" sz="quarter" idx="12"/>
          </p:nvPr>
        </p:nvSpPr>
        <p:spPr/>
        <p:txBody>
          <a:bodyPr/>
          <a:lstStyle>
            <a:lvl1pPr>
              <a:defRPr/>
            </a:lvl1pPr>
          </a:lstStyle>
          <a:p>
            <a:pPr>
              <a:defRPr/>
            </a:pPr>
            <a:fld id="{EE180CF9-EB52-4312-9A58-854EAD10899F}" type="slidenum">
              <a:rPr lang="en-GB"/>
              <a:pPr>
                <a:defRPr/>
              </a:pPr>
              <a:t>‹#›</a:t>
            </a:fld>
            <a:endParaRPr lang="en-GB"/>
          </a:p>
        </p:txBody>
      </p:sp>
    </p:spTree>
    <p:extLst>
      <p:ext uri="{BB962C8B-B14F-4D97-AF65-F5344CB8AC3E}">
        <p14:creationId xmlns:p14="http://schemas.microsoft.com/office/powerpoint/2010/main" val="25593208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4605-3DAF-4292-8C9D-DEE198AE31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57CE02-0BB7-40CC-9486-0EF4B54CE8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FBC2708-99BD-4C70-9343-4C7FD86714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8807CD64-812A-4346-BEC5-6F32B7DE0820}"/>
              </a:ext>
            </a:extLst>
          </p:cNvPr>
          <p:cNvSpPr>
            <a:spLocks noGrp="1"/>
          </p:cNvSpPr>
          <p:nvPr>
            <p:ph type="dt" sz="half" idx="10"/>
          </p:nvPr>
        </p:nvSpPr>
        <p:spPr/>
        <p:txBody>
          <a:bodyPr/>
          <a:lstStyle>
            <a:lvl1pPr>
              <a:defRPr/>
            </a:lvl1pPr>
          </a:lstStyle>
          <a:p>
            <a:pPr>
              <a:defRPr/>
            </a:pPr>
            <a:fld id="{DCDF7F40-8F9B-434E-B669-EF75B0C881AD}" type="datetimeFigureOut">
              <a:rPr lang="en-GB"/>
              <a:pPr>
                <a:defRPr/>
              </a:pPr>
              <a:t>06/02/2019</a:t>
            </a:fld>
            <a:endParaRPr lang="en-GB"/>
          </a:p>
        </p:txBody>
      </p:sp>
      <p:sp>
        <p:nvSpPr>
          <p:cNvPr id="6" name="Footer Placeholder 4">
            <a:extLst>
              <a:ext uri="{FF2B5EF4-FFF2-40B4-BE49-F238E27FC236}">
                <a16:creationId xmlns:a16="http://schemas.microsoft.com/office/drawing/2014/main" id="{2FA382F2-4891-4327-AE88-5B2391438D19}"/>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76B51045-EAE9-4CF7-8289-247891C5F983}"/>
              </a:ext>
            </a:extLst>
          </p:cNvPr>
          <p:cNvSpPr>
            <a:spLocks noGrp="1"/>
          </p:cNvSpPr>
          <p:nvPr>
            <p:ph type="sldNum" sz="quarter" idx="12"/>
          </p:nvPr>
        </p:nvSpPr>
        <p:spPr/>
        <p:txBody>
          <a:bodyPr/>
          <a:lstStyle>
            <a:lvl1pPr>
              <a:defRPr/>
            </a:lvl1pPr>
          </a:lstStyle>
          <a:p>
            <a:pPr>
              <a:defRPr/>
            </a:pPr>
            <a:fld id="{3DDD6F76-2621-439E-919D-5257658406DA}" type="slidenum">
              <a:rPr lang="en-GB"/>
              <a:pPr>
                <a:defRPr/>
              </a:pPr>
              <a:t>‹#›</a:t>
            </a:fld>
            <a:endParaRPr lang="en-GB"/>
          </a:p>
        </p:txBody>
      </p:sp>
    </p:spTree>
    <p:extLst>
      <p:ext uri="{BB962C8B-B14F-4D97-AF65-F5344CB8AC3E}">
        <p14:creationId xmlns:p14="http://schemas.microsoft.com/office/powerpoint/2010/main" val="42825832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C58C2-3365-4CB9-849C-492A3A79A9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ED0CA0-C6DB-45B3-8B5A-82F1C6836E40}"/>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a:ext uri="{FF2B5EF4-FFF2-40B4-BE49-F238E27FC236}">
                <a16:creationId xmlns:a16="http://schemas.microsoft.com/office/drawing/2014/main" id="{2B8AD116-FF77-47D2-AA57-A8DA11DA1D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62A8CA4E-3435-4A29-A58E-94AFB3DACE99}"/>
              </a:ext>
            </a:extLst>
          </p:cNvPr>
          <p:cNvSpPr>
            <a:spLocks noGrp="1"/>
          </p:cNvSpPr>
          <p:nvPr>
            <p:ph type="dt" sz="half" idx="10"/>
          </p:nvPr>
        </p:nvSpPr>
        <p:spPr/>
        <p:txBody>
          <a:bodyPr/>
          <a:lstStyle>
            <a:lvl1pPr>
              <a:defRPr/>
            </a:lvl1pPr>
          </a:lstStyle>
          <a:p>
            <a:pPr>
              <a:defRPr/>
            </a:pPr>
            <a:fld id="{9BCA0CCA-D1B8-4E15-92D5-8520BFE72DD1}" type="datetimeFigureOut">
              <a:rPr lang="en-GB"/>
              <a:pPr>
                <a:defRPr/>
              </a:pPr>
              <a:t>06/02/2019</a:t>
            </a:fld>
            <a:endParaRPr lang="en-GB"/>
          </a:p>
        </p:txBody>
      </p:sp>
      <p:sp>
        <p:nvSpPr>
          <p:cNvPr id="6" name="Footer Placeholder 4">
            <a:extLst>
              <a:ext uri="{FF2B5EF4-FFF2-40B4-BE49-F238E27FC236}">
                <a16:creationId xmlns:a16="http://schemas.microsoft.com/office/drawing/2014/main" id="{4815F624-FA69-4CD1-A677-33A82FD398C4}"/>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A0F1046-100A-4D09-9353-92CF793A5FE4}"/>
              </a:ext>
            </a:extLst>
          </p:cNvPr>
          <p:cNvSpPr>
            <a:spLocks noGrp="1"/>
          </p:cNvSpPr>
          <p:nvPr>
            <p:ph type="sldNum" sz="quarter" idx="12"/>
          </p:nvPr>
        </p:nvSpPr>
        <p:spPr/>
        <p:txBody>
          <a:bodyPr/>
          <a:lstStyle>
            <a:lvl1pPr>
              <a:defRPr/>
            </a:lvl1pPr>
          </a:lstStyle>
          <a:p>
            <a:pPr>
              <a:defRPr/>
            </a:pPr>
            <a:fld id="{F30738F7-CDD0-4819-8F85-569B0E11354E}" type="slidenum">
              <a:rPr lang="en-GB"/>
              <a:pPr>
                <a:defRPr/>
              </a:pPr>
              <a:t>‹#›</a:t>
            </a:fld>
            <a:endParaRPr lang="en-GB"/>
          </a:p>
        </p:txBody>
      </p:sp>
    </p:spTree>
    <p:extLst>
      <p:ext uri="{BB962C8B-B14F-4D97-AF65-F5344CB8AC3E}">
        <p14:creationId xmlns:p14="http://schemas.microsoft.com/office/powerpoint/2010/main" val="3648819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4E51D-FA10-4400-BEEF-12287D5314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DDAE6A-428A-41E1-B836-3CE103F8EA6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E55A52-F43E-4FC5-A33B-E426EB067443}"/>
              </a:ext>
            </a:extLst>
          </p:cNvPr>
          <p:cNvSpPr>
            <a:spLocks noGrp="1"/>
          </p:cNvSpPr>
          <p:nvPr>
            <p:ph type="dt" sz="half" idx="10"/>
          </p:nvPr>
        </p:nvSpPr>
        <p:spPr/>
        <p:txBody>
          <a:bodyPr/>
          <a:lstStyle>
            <a:lvl1pPr>
              <a:defRPr/>
            </a:lvl1pPr>
          </a:lstStyle>
          <a:p>
            <a:pPr>
              <a:defRPr/>
            </a:pPr>
            <a:fld id="{8191DF9C-E0CA-4B4E-84C2-CC530EA34BB0}" type="datetimeFigureOut">
              <a:rPr lang="en-GB"/>
              <a:pPr>
                <a:defRPr/>
              </a:pPr>
              <a:t>06/02/2019</a:t>
            </a:fld>
            <a:endParaRPr lang="en-GB"/>
          </a:p>
        </p:txBody>
      </p:sp>
      <p:sp>
        <p:nvSpPr>
          <p:cNvPr id="5" name="Footer Placeholder 4">
            <a:extLst>
              <a:ext uri="{FF2B5EF4-FFF2-40B4-BE49-F238E27FC236}">
                <a16:creationId xmlns:a16="http://schemas.microsoft.com/office/drawing/2014/main" id="{50E550E1-BB2A-4B5C-AF35-E8FFB97A2DB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851A529-F903-4672-BA9C-478F76CCF32E}"/>
              </a:ext>
            </a:extLst>
          </p:cNvPr>
          <p:cNvSpPr>
            <a:spLocks noGrp="1"/>
          </p:cNvSpPr>
          <p:nvPr>
            <p:ph type="sldNum" sz="quarter" idx="12"/>
          </p:nvPr>
        </p:nvSpPr>
        <p:spPr/>
        <p:txBody>
          <a:bodyPr/>
          <a:lstStyle>
            <a:lvl1pPr>
              <a:defRPr/>
            </a:lvl1pPr>
          </a:lstStyle>
          <a:p>
            <a:pPr>
              <a:defRPr/>
            </a:pPr>
            <a:fld id="{E9C5A8A5-1E41-4A5C-843A-5F412D2B9EB6}" type="slidenum">
              <a:rPr lang="en-GB"/>
              <a:pPr>
                <a:defRPr/>
              </a:pPr>
              <a:t>‹#›</a:t>
            </a:fld>
            <a:endParaRPr lang="en-GB"/>
          </a:p>
        </p:txBody>
      </p:sp>
    </p:spTree>
    <p:extLst>
      <p:ext uri="{BB962C8B-B14F-4D97-AF65-F5344CB8AC3E}">
        <p14:creationId xmlns:p14="http://schemas.microsoft.com/office/powerpoint/2010/main" val="27875826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256647-C8F0-4344-8153-80AF374E85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46C244-1C99-4A29-9DA9-24FB1F1C25E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E33A26-BD36-4A95-B70A-D52E4B83AEC4}"/>
              </a:ext>
            </a:extLst>
          </p:cNvPr>
          <p:cNvSpPr>
            <a:spLocks noGrp="1"/>
          </p:cNvSpPr>
          <p:nvPr>
            <p:ph type="dt" sz="half" idx="10"/>
          </p:nvPr>
        </p:nvSpPr>
        <p:spPr/>
        <p:txBody>
          <a:bodyPr/>
          <a:lstStyle>
            <a:lvl1pPr>
              <a:defRPr/>
            </a:lvl1pPr>
          </a:lstStyle>
          <a:p>
            <a:pPr>
              <a:defRPr/>
            </a:pPr>
            <a:fld id="{D55B8715-B8B9-4C90-B1A8-3C9CA223C8D6}" type="datetimeFigureOut">
              <a:rPr lang="en-GB"/>
              <a:pPr>
                <a:defRPr/>
              </a:pPr>
              <a:t>06/02/2019</a:t>
            </a:fld>
            <a:endParaRPr lang="en-GB"/>
          </a:p>
        </p:txBody>
      </p:sp>
      <p:sp>
        <p:nvSpPr>
          <p:cNvPr id="5" name="Footer Placeholder 4">
            <a:extLst>
              <a:ext uri="{FF2B5EF4-FFF2-40B4-BE49-F238E27FC236}">
                <a16:creationId xmlns:a16="http://schemas.microsoft.com/office/drawing/2014/main" id="{0DB1B926-E196-44D1-BCA1-0A86280E2FE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2D53A17-A63F-4C40-BE9D-BC8110A951A0}"/>
              </a:ext>
            </a:extLst>
          </p:cNvPr>
          <p:cNvSpPr>
            <a:spLocks noGrp="1"/>
          </p:cNvSpPr>
          <p:nvPr>
            <p:ph type="sldNum" sz="quarter" idx="12"/>
          </p:nvPr>
        </p:nvSpPr>
        <p:spPr/>
        <p:txBody>
          <a:bodyPr/>
          <a:lstStyle>
            <a:lvl1pPr>
              <a:defRPr/>
            </a:lvl1pPr>
          </a:lstStyle>
          <a:p>
            <a:pPr>
              <a:defRPr/>
            </a:pPr>
            <a:fld id="{2463C172-49B3-4A5A-9DBF-2EE9204B1CD0}" type="slidenum">
              <a:rPr lang="en-GB"/>
              <a:pPr>
                <a:defRPr/>
              </a:pPr>
              <a:t>‹#›</a:t>
            </a:fld>
            <a:endParaRPr lang="en-GB"/>
          </a:p>
        </p:txBody>
      </p:sp>
    </p:spTree>
    <p:extLst>
      <p:ext uri="{BB962C8B-B14F-4D97-AF65-F5344CB8AC3E}">
        <p14:creationId xmlns:p14="http://schemas.microsoft.com/office/powerpoint/2010/main" val="23756952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EC0-0EBA-4CDF-B9A2-01FE8B1238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C50356-6FBD-4B99-A130-9D314610DB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3145D21-E64E-4243-BB2E-FF5AE6732579}"/>
              </a:ext>
            </a:extLst>
          </p:cNvPr>
          <p:cNvSpPr>
            <a:spLocks noGrp="1"/>
          </p:cNvSpPr>
          <p:nvPr>
            <p:ph type="dt" sz="half" idx="10"/>
          </p:nvPr>
        </p:nvSpPr>
        <p:spPr/>
        <p:txBody>
          <a:bodyPr/>
          <a:lstStyle>
            <a:lvl1pPr>
              <a:defRPr/>
            </a:lvl1pPr>
          </a:lstStyle>
          <a:p>
            <a:pPr>
              <a:defRPr/>
            </a:pPr>
            <a:fld id="{33B020C2-B26E-4E61-90E6-78CF32B38E22}" type="datetimeFigureOut">
              <a:rPr lang="en-GB"/>
              <a:pPr>
                <a:defRPr/>
              </a:pPr>
              <a:t>06/02/2019</a:t>
            </a:fld>
            <a:endParaRPr lang="en-GB"/>
          </a:p>
        </p:txBody>
      </p:sp>
      <p:sp>
        <p:nvSpPr>
          <p:cNvPr id="5" name="Footer Placeholder 4">
            <a:extLst>
              <a:ext uri="{FF2B5EF4-FFF2-40B4-BE49-F238E27FC236}">
                <a16:creationId xmlns:a16="http://schemas.microsoft.com/office/drawing/2014/main" id="{4BBA2DD7-1770-4098-B0E0-5D2FF40C89B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BBD180F-F51C-47BB-9BD6-6D80F728C789}"/>
              </a:ext>
            </a:extLst>
          </p:cNvPr>
          <p:cNvSpPr>
            <a:spLocks noGrp="1"/>
          </p:cNvSpPr>
          <p:nvPr>
            <p:ph type="sldNum" sz="quarter" idx="12"/>
          </p:nvPr>
        </p:nvSpPr>
        <p:spPr/>
        <p:txBody>
          <a:bodyPr/>
          <a:lstStyle>
            <a:lvl1pPr>
              <a:defRPr/>
            </a:lvl1pPr>
          </a:lstStyle>
          <a:p>
            <a:pPr>
              <a:defRPr/>
            </a:pPr>
            <a:fld id="{79287EE7-931C-4D36-857E-12FD1FEF28A7}" type="slidenum">
              <a:rPr lang="en-GB"/>
              <a:pPr>
                <a:defRPr/>
              </a:pPr>
              <a:t>‹#›</a:t>
            </a:fld>
            <a:endParaRPr lang="en-GB"/>
          </a:p>
        </p:txBody>
      </p:sp>
    </p:spTree>
    <p:extLst>
      <p:ext uri="{BB962C8B-B14F-4D97-AF65-F5344CB8AC3E}">
        <p14:creationId xmlns:p14="http://schemas.microsoft.com/office/powerpoint/2010/main" val="30571711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698D3-DA32-45C9-9345-06FDEB25B4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38E65C-9DCE-4E13-B9EA-6AC13301F91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2E6DC2-771D-485C-A7D6-C13E65A480B8}"/>
              </a:ext>
            </a:extLst>
          </p:cNvPr>
          <p:cNvSpPr>
            <a:spLocks noGrp="1"/>
          </p:cNvSpPr>
          <p:nvPr>
            <p:ph type="dt" sz="half" idx="10"/>
          </p:nvPr>
        </p:nvSpPr>
        <p:spPr/>
        <p:txBody>
          <a:bodyPr/>
          <a:lstStyle>
            <a:lvl1pPr>
              <a:defRPr/>
            </a:lvl1pPr>
          </a:lstStyle>
          <a:p>
            <a:pPr>
              <a:defRPr/>
            </a:pPr>
            <a:fld id="{1B4F833B-8E2D-47B2-9C1F-0A8023A5C760}" type="datetimeFigureOut">
              <a:rPr lang="en-GB"/>
              <a:pPr>
                <a:defRPr/>
              </a:pPr>
              <a:t>06/02/2019</a:t>
            </a:fld>
            <a:endParaRPr lang="en-GB"/>
          </a:p>
        </p:txBody>
      </p:sp>
      <p:sp>
        <p:nvSpPr>
          <p:cNvPr id="5" name="Footer Placeholder 4">
            <a:extLst>
              <a:ext uri="{FF2B5EF4-FFF2-40B4-BE49-F238E27FC236}">
                <a16:creationId xmlns:a16="http://schemas.microsoft.com/office/drawing/2014/main" id="{1B749BA3-2C6C-4F29-BFD3-48FB8F76DF9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6DC7644-46C0-47A1-8A9B-3D1C0D7E0A02}"/>
              </a:ext>
            </a:extLst>
          </p:cNvPr>
          <p:cNvSpPr>
            <a:spLocks noGrp="1"/>
          </p:cNvSpPr>
          <p:nvPr>
            <p:ph type="sldNum" sz="quarter" idx="12"/>
          </p:nvPr>
        </p:nvSpPr>
        <p:spPr/>
        <p:txBody>
          <a:bodyPr/>
          <a:lstStyle>
            <a:lvl1pPr>
              <a:defRPr/>
            </a:lvl1pPr>
          </a:lstStyle>
          <a:p>
            <a:pPr>
              <a:defRPr/>
            </a:pPr>
            <a:fld id="{A6FC5BBF-5CAE-4D14-8A29-39227D565698}" type="slidenum">
              <a:rPr lang="en-GB"/>
              <a:pPr>
                <a:defRPr/>
              </a:pPr>
              <a:t>‹#›</a:t>
            </a:fld>
            <a:endParaRPr lang="en-GB"/>
          </a:p>
        </p:txBody>
      </p:sp>
    </p:spTree>
    <p:extLst>
      <p:ext uri="{BB962C8B-B14F-4D97-AF65-F5344CB8AC3E}">
        <p14:creationId xmlns:p14="http://schemas.microsoft.com/office/powerpoint/2010/main" val="16314755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DF39-1E91-4CA9-B8C7-84F30C2D32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BB26B38-9C6C-4584-AB14-1D48EC3E45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2B7E3FA-C8F1-46EA-9AC4-8A2180E20391}"/>
              </a:ext>
            </a:extLst>
          </p:cNvPr>
          <p:cNvSpPr>
            <a:spLocks noGrp="1"/>
          </p:cNvSpPr>
          <p:nvPr>
            <p:ph type="dt" sz="half" idx="10"/>
          </p:nvPr>
        </p:nvSpPr>
        <p:spPr/>
        <p:txBody>
          <a:bodyPr/>
          <a:lstStyle>
            <a:lvl1pPr>
              <a:defRPr/>
            </a:lvl1pPr>
          </a:lstStyle>
          <a:p>
            <a:pPr>
              <a:defRPr/>
            </a:pPr>
            <a:fld id="{77966244-C69E-4144-B6E2-E3A1DB713FF5}" type="datetimeFigureOut">
              <a:rPr lang="en-GB"/>
              <a:pPr>
                <a:defRPr/>
              </a:pPr>
              <a:t>06/02/2019</a:t>
            </a:fld>
            <a:endParaRPr lang="en-GB"/>
          </a:p>
        </p:txBody>
      </p:sp>
      <p:sp>
        <p:nvSpPr>
          <p:cNvPr id="5" name="Footer Placeholder 4">
            <a:extLst>
              <a:ext uri="{FF2B5EF4-FFF2-40B4-BE49-F238E27FC236}">
                <a16:creationId xmlns:a16="http://schemas.microsoft.com/office/drawing/2014/main" id="{EF2D82A0-A960-4C68-A14E-4213329958D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CB07700-D203-4507-9E56-38B0B2597962}"/>
              </a:ext>
            </a:extLst>
          </p:cNvPr>
          <p:cNvSpPr>
            <a:spLocks noGrp="1"/>
          </p:cNvSpPr>
          <p:nvPr>
            <p:ph type="sldNum" sz="quarter" idx="12"/>
          </p:nvPr>
        </p:nvSpPr>
        <p:spPr/>
        <p:txBody>
          <a:bodyPr/>
          <a:lstStyle>
            <a:lvl1pPr>
              <a:defRPr/>
            </a:lvl1pPr>
          </a:lstStyle>
          <a:p>
            <a:pPr>
              <a:defRPr/>
            </a:pPr>
            <a:fld id="{E800EB91-CADB-48EA-AE5A-E2A2B81AC01D}" type="slidenum">
              <a:rPr lang="en-GB"/>
              <a:pPr>
                <a:defRPr/>
              </a:pPr>
              <a:t>‹#›</a:t>
            </a:fld>
            <a:endParaRPr lang="en-GB"/>
          </a:p>
        </p:txBody>
      </p:sp>
    </p:spTree>
    <p:extLst>
      <p:ext uri="{BB962C8B-B14F-4D97-AF65-F5344CB8AC3E}">
        <p14:creationId xmlns:p14="http://schemas.microsoft.com/office/powerpoint/2010/main" val="40232120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2BDC-8875-42FA-916E-3CD409FE7D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F9F1DD-7CAD-4299-A450-4271D4C9C60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D9EF00C-B50E-4187-8658-E0AB35D548D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11B7CE2A-3681-4551-BD29-5DFC703DF122}"/>
              </a:ext>
            </a:extLst>
          </p:cNvPr>
          <p:cNvSpPr>
            <a:spLocks noGrp="1"/>
          </p:cNvSpPr>
          <p:nvPr>
            <p:ph type="dt" sz="half" idx="10"/>
          </p:nvPr>
        </p:nvSpPr>
        <p:spPr/>
        <p:txBody>
          <a:bodyPr/>
          <a:lstStyle>
            <a:lvl1pPr>
              <a:defRPr/>
            </a:lvl1pPr>
          </a:lstStyle>
          <a:p>
            <a:pPr>
              <a:defRPr/>
            </a:pPr>
            <a:fld id="{01F29F2A-3A1A-4197-97FA-5D341AC250E7}" type="datetimeFigureOut">
              <a:rPr lang="en-GB"/>
              <a:pPr>
                <a:defRPr/>
              </a:pPr>
              <a:t>06/02/2019</a:t>
            </a:fld>
            <a:endParaRPr lang="en-GB"/>
          </a:p>
        </p:txBody>
      </p:sp>
      <p:sp>
        <p:nvSpPr>
          <p:cNvPr id="6" name="Footer Placeholder 4">
            <a:extLst>
              <a:ext uri="{FF2B5EF4-FFF2-40B4-BE49-F238E27FC236}">
                <a16:creationId xmlns:a16="http://schemas.microsoft.com/office/drawing/2014/main" id="{C0CCC92D-67F1-4B67-A1EE-BE0979277F1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FB53D7C-9538-4CAB-8236-180227730DEF}"/>
              </a:ext>
            </a:extLst>
          </p:cNvPr>
          <p:cNvSpPr>
            <a:spLocks noGrp="1"/>
          </p:cNvSpPr>
          <p:nvPr>
            <p:ph type="sldNum" sz="quarter" idx="12"/>
          </p:nvPr>
        </p:nvSpPr>
        <p:spPr/>
        <p:txBody>
          <a:bodyPr/>
          <a:lstStyle>
            <a:lvl1pPr>
              <a:defRPr/>
            </a:lvl1pPr>
          </a:lstStyle>
          <a:p>
            <a:pPr>
              <a:defRPr/>
            </a:pPr>
            <a:fld id="{022D2A37-224B-4D95-BB0D-3045E9E847D7}" type="slidenum">
              <a:rPr lang="en-GB"/>
              <a:pPr>
                <a:defRPr/>
              </a:pPr>
              <a:t>‹#›</a:t>
            </a:fld>
            <a:endParaRPr lang="en-GB"/>
          </a:p>
        </p:txBody>
      </p:sp>
    </p:spTree>
    <p:extLst>
      <p:ext uri="{BB962C8B-B14F-4D97-AF65-F5344CB8AC3E}">
        <p14:creationId xmlns:p14="http://schemas.microsoft.com/office/powerpoint/2010/main" val="42354901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DF246-E694-4B7C-A9B9-21521F2EA03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DCEA48-4B0D-41C0-A439-65FE198F8C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68F8EEB-CA06-4743-B98C-13DFC84B08A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F976AF-CD9E-4C70-AC3D-DE39646266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E38355-1764-4F13-8BC6-48D056B50DD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D97ACE4C-B02B-4D1C-A5DF-42C923E8E609}"/>
              </a:ext>
            </a:extLst>
          </p:cNvPr>
          <p:cNvSpPr>
            <a:spLocks noGrp="1"/>
          </p:cNvSpPr>
          <p:nvPr>
            <p:ph type="dt" sz="half" idx="10"/>
          </p:nvPr>
        </p:nvSpPr>
        <p:spPr/>
        <p:txBody>
          <a:bodyPr/>
          <a:lstStyle>
            <a:lvl1pPr>
              <a:defRPr/>
            </a:lvl1pPr>
          </a:lstStyle>
          <a:p>
            <a:pPr>
              <a:defRPr/>
            </a:pPr>
            <a:fld id="{32057E82-7CF4-44C6-A5B7-0F737CB8FD64}" type="datetimeFigureOut">
              <a:rPr lang="en-GB"/>
              <a:pPr>
                <a:defRPr/>
              </a:pPr>
              <a:t>06/02/2019</a:t>
            </a:fld>
            <a:endParaRPr lang="en-GB"/>
          </a:p>
        </p:txBody>
      </p:sp>
      <p:sp>
        <p:nvSpPr>
          <p:cNvPr id="8" name="Footer Placeholder 4">
            <a:extLst>
              <a:ext uri="{FF2B5EF4-FFF2-40B4-BE49-F238E27FC236}">
                <a16:creationId xmlns:a16="http://schemas.microsoft.com/office/drawing/2014/main" id="{ED37DA5B-7B37-4D7F-BE57-471E50D3ED07}"/>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18494C0A-C8CE-49E8-B6B3-526ABBFD7C88}"/>
              </a:ext>
            </a:extLst>
          </p:cNvPr>
          <p:cNvSpPr>
            <a:spLocks noGrp="1"/>
          </p:cNvSpPr>
          <p:nvPr>
            <p:ph type="sldNum" sz="quarter" idx="12"/>
          </p:nvPr>
        </p:nvSpPr>
        <p:spPr/>
        <p:txBody>
          <a:bodyPr/>
          <a:lstStyle>
            <a:lvl1pPr>
              <a:defRPr/>
            </a:lvl1pPr>
          </a:lstStyle>
          <a:p>
            <a:pPr>
              <a:defRPr/>
            </a:pPr>
            <a:fld id="{12BCE1AC-5DC1-4131-829B-4BB9CF644954}" type="slidenum">
              <a:rPr lang="en-GB"/>
              <a:pPr>
                <a:defRPr/>
              </a:pPr>
              <a:t>‹#›</a:t>
            </a:fld>
            <a:endParaRPr lang="en-GB"/>
          </a:p>
        </p:txBody>
      </p:sp>
    </p:spTree>
    <p:extLst>
      <p:ext uri="{BB962C8B-B14F-4D97-AF65-F5344CB8AC3E}">
        <p14:creationId xmlns:p14="http://schemas.microsoft.com/office/powerpoint/2010/main" val="376065988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7113E-C2D5-4699-B8FA-3198D08F2881}"/>
              </a:ext>
            </a:extLst>
          </p:cNvPr>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C4E6C069-8285-43BA-B38C-8251A0AC99D7}"/>
              </a:ext>
            </a:extLst>
          </p:cNvPr>
          <p:cNvSpPr>
            <a:spLocks noGrp="1"/>
          </p:cNvSpPr>
          <p:nvPr>
            <p:ph type="dt" sz="half" idx="10"/>
          </p:nvPr>
        </p:nvSpPr>
        <p:spPr/>
        <p:txBody>
          <a:bodyPr/>
          <a:lstStyle>
            <a:lvl1pPr>
              <a:defRPr/>
            </a:lvl1pPr>
          </a:lstStyle>
          <a:p>
            <a:pPr>
              <a:defRPr/>
            </a:pPr>
            <a:fld id="{9FA2972D-1433-4039-9744-6300F28B105F}" type="datetimeFigureOut">
              <a:rPr lang="en-GB"/>
              <a:pPr>
                <a:defRPr/>
              </a:pPr>
              <a:t>06/02/2019</a:t>
            </a:fld>
            <a:endParaRPr lang="en-GB"/>
          </a:p>
        </p:txBody>
      </p:sp>
      <p:sp>
        <p:nvSpPr>
          <p:cNvPr id="4" name="Footer Placeholder 4">
            <a:extLst>
              <a:ext uri="{FF2B5EF4-FFF2-40B4-BE49-F238E27FC236}">
                <a16:creationId xmlns:a16="http://schemas.microsoft.com/office/drawing/2014/main" id="{53208EBB-D08A-496F-B5A3-1AA0D276914A}"/>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BD2C0109-25EA-4558-903E-39BE88B34FAF}"/>
              </a:ext>
            </a:extLst>
          </p:cNvPr>
          <p:cNvSpPr>
            <a:spLocks noGrp="1"/>
          </p:cNvSpPr>
          <p:nvPr>
            <p:ph type="sldNum" sz="quarter" idx="12"/>
          </p:nvPr>
        </p:nvSpPr>
        <p:spPr/>
        <p:txBody>
          <a:bodyPr/>
          <a:lstStyle>
            <a:lvl1pPr>
              <a:defRPr/>
            </a:lvl1pPr>
          </a:lstStyle>
          <a:p>
            <a:pPr>
              <a:defRPr/>
            </a:pPr>
            <a:fld id="{480C21DF-9E23-4840-BB46-8CB13AC68953}" type="slidenum">
              <a:rPr lang="en-GB"/>
              <a:pPr>
                <a:defRPr/>
              </a:pPr>
              <a:t>‹#›</a:t>
            </a:fld>
            <a:endParaRPr lang="en-GB"/>
          </a:p>
        </p:txBody>
      </p:sp>
    </p:spTree>
    <p:extLst>
      <p:ext uri="{BB962C8B-B14F-4D97-AF65-F5344CB8AC3E}">
        <p14:creationId xmlns:p14="http://schemas.microsoft.com/office/powerpoint/2010/main" val="2764899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19678-EEE8-4A9B-9A44-2E5D706C8A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7EE6BC-12D2-4E75-8B9C-4F5D9C6BB86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B86040F-7346-42DC-90EC-2E5FFDC7FB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A60F3609-4515-49C2-9A19-2FA83C88B0B6}"/>
              </a:ext>
            </a:extLst>
          </p:cNvPr>
          <p:cNvSpPr>
            <a:spLocks noGrp="1"/>
          </p:cNvSpPr>
          <p:nvPr>
            <p:ph type="dt" sz="half" idx="10"/>
          </p:nvPr>
        </p:nvSpPr>
        <p:spPr/>
        <p:txBody>
          <a:bodyPr/>
          <a:lstStyle>
            <a:lvl1pPr>
              <a:defRPr/>
            </a:lvl1pPr>
          </a:lstStyle>
          <a:p>
            <a:pPr>
              <a:defRPr/>
            </a:pPr>
            <a:fld id="{DE492856-A4D9-48E5-B594-7E3F7C9A8EB2}" type="datetimeFigureOut">
              <a:rPr lang="en-GB"/>
              <a:pPr>
                <a:defRPr/>
              </a:pPr>
              <a:t>06/02/2019</a:t>
            </a:fld>
            <a:endParaRPr lang="en-GB"/>
          </a:p>
        </p:txBody>
      </p:sp>
      <p:sp>
        <p:nvSpPr>
          <p:cNvPr id="6" name="Footer Placeholder 4">
            <a:extLst>
              <a:ext uri="{FF2B5EF4-FFF2-40B4-BE49-F238E27FC236}">
                <a16:creationId xmlns:a16="http://schemas.microsoft.com/office/drawing/2014/main" id="{971DFE87-A299-4CAA-9E77-1110129CDD85}"/>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2731C25-8671-4D78-AE14-98FDA457E962}"/>
              </a:ext>
            </a:extLst>
          </p:cNvPr>
          <p:cNvSpPr>
            <a:spLocks noGrp="1"/>
          </p:cNvSpPr>
          <p:nvPr>
            <p:ph type="sldNum" sz="quarter" idx="12"/>
          </p:nvPr>
        </p:nvSpPr>
        <p:spPr/>
        <p:txBody>
          <a:bodyPr/>
          <a:lstStyle>
            <a:lvl1pPr>
              <a:defRPr/>
            </a:lvl1pPr>
          </a:lstStyle>
          <a:p>
            <a:pPr>
              <a:defRPr/>
            </a:pPr>
            <a:fld id="{415BA385-9799-415E-8F42-3C2BDD95680E}" type="slidenum">
              <a:rPr lang="en-GB"/>
              <a:pPr>
                <a:defRPr/>
              </a:pPr>
              <a:t>‹#›</a:t>
            </a:fld>
            <a:endParaRPr lang="en-GB"/>
          </a:p>
        </p:txBody>
      </p:sp>
    </p:spTree>
    <p:extLst>
      <p:ext uri="{BB962C8B-B14F-4D97-AF65-F5344CB8AC3E}">
        <p14:creationId xmlns:p14="http://schemas.microsoft.com/office/powerpoint/2010/main" val="36415314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AFAC36E-3803-4C53-8431-199CAEFED51C}"/>
              </a:ext>
            </a:extLst>
          </p:cNvPr>
          <p:cNvSpPr>
            <a:spLocks noGrp="1"/>
          </p:cNvSpPr>
          <p:nvPr>
            <p:ph type="dt" sz="half" idx="10"/>
          </p:nvPr>
        </p:nvSpPr>
        <p:spPr/>
        <p:txBody>
          <a:bodyPr/>
          <a:lstStyle>
            <a:lvl1pPr>
              <a:defRPr/>
            </a:lvl1pPr>
          </a:lstStyle>
          <a:p>
            <a:pPr>
              <a:defRPr/>
            </a:pPr>
            <a:fld id="{78DB7C4C-D65F-4909-89F6-BD2C8AAF3BF2}" type="datetimeFigureOut">
              <a:rPr lang="en-GB"/>
              <a:pPr>
                <a:defRPr/>
              </a:pPr>
              <a:t>06/02/2019</a:t>
            </a:fld>
            <a:endParaRPr lang="en-GB"/>
          </a:p>
        </p:txBody>
      </p:sp>
      <p:sp>
        <p:nvSpPr>
          <p:cNvPr id="3" name="Footer Placeholder 4">
            <a:extLst>
              <a:ext uri="{FF2B5EF4-FFF2-40B4-BE49-F238E27FC236}">
                <a16:creationId xmlns:a16="http://schemas.microsoft.com/office/drawing/2014/main" id="{7F9D93A3-62E1-487F-B805-74F1793F8780}"/>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16B59BE4-D715-49CB-969D-12E77E8433E8}"/>
              </a:ext>
            </a:extLst>
          </p:cNvPr>
          <p:cNvSpPr>
            <a:spLocks noGrp="1"/>
          </p:cNvSpPr>
          <p:nvPr>
            <p:ph type="sldNum" sz="quarter" idx="12"/>
          </p:nvPr>
        </p:nvSpPr>
        <p:spPr/>
        <p:txBody>
          <a:bodyPr/>
          <a:lstStyle>
            <a:lvl1pPr>
              <a:defRPr/>
            </a:lvl1pPr>
          </a:lstStyle>
          <a:p>
            <a:pPr>
              <a:defRPr/>
            </a:pPr>
            <a:fld id="{138542C3-7188-4444-9EC1-E45F990628F9}" type="slidenum">
              <a:rPr lang="en-GB"/>
              <a:pPr>
                <a:defRPr/>
              </a:pPr>
              <a:t>‹#›</a:t>
            </a:fld>
            <a:endParaRPr lang="en-GB"/>
          </a:p>
        </p:txBody>
      </p:sp>
    </p:spTree>
    <p:extLst>
      <p:ext uri="{BB962C8B-B14F-4D97-AF65-F5344CB8AC3E}">
        <p14:creationId xmlns:p14="http://schemas.microsoft.com/office/powerpoint/2010/main" val="38665683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4605-3DAF-4292-8C9D-DEE198AE31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57CE02-0BB7-40CC-9486-0EF4B54CE8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FBC2708-99BD-4C70-9343-4C7FD86714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DAFADD35-32A6-4121-890F-8BD81429D96D}"/>
              </a:ext>
            </a:extLst>
          </p:cNvPr>
          <p:cNvSpPr>
            <a:spLocks noGrp="1"/>
          </p:cNvSpPr>
          <p:nvPr>
            <p:ph type="dt" sz="half" idx="10"/>
          </p:nvPr>
        </p:nvSpPr>
        <p:spPr/>
        <p:txBody>
          <a:bodyPr/>
          <a:lstStyle>
            <a:lvl1pPr>
              <a:defRPr/>
            </a:lvl1pPr>
          </a:lstStyle>
          <a:p>
            <a:pPr>
              <a:defRPr/>
            </a:pPr>
            <a:fld id="{88A90146-CCC8-467A-A1DB-F8D002EF6987}" type="datetimeFigureOut">
              <a:rPr lang="en-GB"/>
              <a:pPr>
                <a:defRPr/>
              </a:pPr>
              <a:t>06/02/2019</a:t>
            </a:fld>
            <a:endParaRPr lang="en-GB"/>
          </a:p>
        </p:txBody>
      </p:sp>
      <p:sp>
        <p:nvSpPr>
          <p:cNvPr id="6" name="Footer Placeholder 4">
            <a:extLst>
              <a:ext uri="{FF2B5EF4-FFF2-40B4-BE49-F238E27FC236}">
                <a16:creationId xmlns:a16="http://schemas.microsoft.com/office/drawing/2014/main" id="{397E5937-C4CE-4922-B380-C83B11BC672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112C64D-F2D7-4547-A6BA-25E9496969FE}"/>
              </a:ext>
            </a:extLst>
          </p:cNvPr>
          <p:cNvSpPr>
            <a:spLocks noGrp="1"/>
          </p:cNvSpPr>
          <p:nvPr>
            <p:ph type="sldNum" sz="quarter" idx="12"/>
          </p:nvPr>
        </p:nvSpPr>
        <p:spPr/>
        <p:txBody>
          <a:bodyPr/>
          <a:lstStyle>
            <a:lvl1pPr>
              <a:defRPr/>
            </a:lvl1pPr>
          </a:lstStyle>
          <a:p>
            <a:pPr>
              <a:defRPr/>
            </a:pPr>
            <a:fld id="{B08D3F0D-D56D-4198-B31A-FCB45521B359}" type="slidenum">
              <a:rPr lang="en-GB"/>
              <a:pPr>
                <a:defRPr/>
              </a:pPr>
              <a:t>‹#›</a:t>
            </a:fld>
            <a:endParaRPr lang="en-GB"/>
          </a:p>
        </p:txBody>
      </p:sp>
    </p:spTree>
    <p:extLst>
      <p:ext uri="{BB962C8B-B14F-4D97-AF65-F5344CB8AC3E}">
        <p14:creationId xmlns:p14="http://schemas.microsoft.com/office/powerpoint/2010/main" val="18626794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C58C2-3365-4CB9-849C-492A3A79A9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ED0CA0-C6DB-45B3-8B5A-82F1C6836E40}"/>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a:ext uri="{FF2B5EF4-FFF2-40B4-BE49-F238E27FC236}">
                <a16:creationId xmlns:a16="http://schemas.microsoft.com/office/drawing/2014/main" id="{2B8AD116-FF77-47D2-AA57-A8DA11DA1D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2DF3641B-F221-4643-83CE-98A95FED4AD8}"/>
              </a:ext>
            </a:extLst>
          </p:cNvPr>
          <p:cNvSpPr>
            <a:spLocks noGrp="1"/>
          </p:cNvSpPr>
          <p:nvPr>
            <p:ph type="dt" sz="half" idx="10"/>
          </p:nvPr>
        </p:nvSpPr>
        <p:spPr/>
        <p:txBody>
          <a:bodyPr/>
          <a:lstStyle>
            <a:lvl1pPr>
              <a:defRPr/>
            </a:lvl1pPr>
          </a:lstStyle>
          <a:p>
            <a:pPr>
              <a:defRPr/>
            </a:pPr>
            <a:fld id="{9B30A820-DA12-4473-9675-F3BF34455FFB}" type="datetimeFigureOut">
              <a:rPr lang="en-GB"/>
              <a:pPr>
                <a:defRPr/>
              </a:pPr>
              <a:t>06/02/2019</a:t>
            </a:fld>
            <a:endParaRPr lang="en-GB"/>
          </a:p>
        </p:txBody>
      </p:sp>
      <p:sp>
        <p:nvSpPr>
          <p:cNvPr id="6" name="Footer Placeholder 4">
            <a:extLst>
              <a:ext uri="{FF2B5EF4-FFF2-40B4-BE49-F238E27FC236}">
                <a16:creationId xmlns:a16="http://schemas.microsoft.com/office/drawing/2014/main" id="{D74D0093-6BDF-49FD-900F-4D56956BD4F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F0179FE1-5A2B-4862-8367-32F5182B82CB}"/>
              </a:ext>
            </a:extLst>
          </p:cNvPr>
          <p:cNvSpPr>
            <a:spLocks noGrp="1"/>
          </p:cNvSpPr>
          <p:nvPr>
            <p:ph type="sldNum" sz="quarter" idx="12"/>
          </p:nvPr>
        </p:nvSpPr>
        <p:spPr/>
        <p:txBody>
          <a:bodyPr/>
          <a:lstStyle>
            <a:lvl1pPr>
              <a:defRPr/>
            </a:lvl1pPr>
          </a:lstStyle>
          <a:p>
            <a:pPr>
              <a:defRPr/>
            </a:pPr>
            <a:fld id="{0A282DF6-E686-4AE2-9879-3715E4019297}" type="slidenum">
              <a:rPr lang="en-GB"/>
              <a:pPr>
                <a:defRPr/>
              </a:pPr>
              <a:t>‹#›</a:t>
            </a:fld>
            <a:endParaRPr lang="en-GB"/>
          </a:p>
        </p:txBody>
      </p:sp>
    </p:spTree>
    <p:extLst>
      <p:ext uri="{BB962C8B-B14F-4D97-AF65-F5344CB8AC3E}">
        <p14:creationId xmlns:p14="http://schemas.microsoft.com/office/powerpoint/2010/main" val="13585566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4E51D-FA10-4400-BEEF-12287D5314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DDAE6A-428A-41E1-B836-3CE103F8EA6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6FE63F-00FB-4728-9DA0-BAEF513C8FDB}"/>
              </a:ext>
            </a:extLst>
          </p:cNvPr>
          <p:cNvSpPr>
            <a:spLocks noGrp="1"/>
          </p:cNvSpPr>
          <p:nvPr>
            <p:ph type="dt" sz="half" idx="10"/>
          </p:nvPr>
        </p:nvSpPr>
        <p:spPr/>
        <p:txBody>
          <a:bodyPr/>
          <a:lstStyle>
            <a:lvl1pPr>
              <a:defRPr/>
            </a:lvl1pPr>
          </a:lstStyle>
          <a:p>
            <a:pPr>
              <a:defRPr/>
            </a:pPr>
            <a:fld id="{E1D30E09-23E1-49F0-A6B7-CC5CAE2E5A28}" type="datetimeFigureOut">
              <a:rPr lang="en-GB"/>
              <a:pPr>
                <a:defRPr/>
              </a:pPr>
              <a:t>06/02/2019</a:t>
            </a:fld>
            <a:endParaRPr lang="en-GB"/>
          </a:p>
        </p:txBody>
      </p:sp>
      <p:sp>
        <p:nvSpPr>
          <p:cNvPr id="5" name="Footer Placeholder 4">
            <a:extLst>
              <a:ext uri="{FF2B5EF4-FFF2-40B4-BE49-F238E27FC236}">
                <a16:creationId xmlns:a16="http://schemas.microsoft.com/office/drawing/2014/main" id="{408066D5-852B-4E2E-BCB6-934358166D2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AD3414D-731D-48C5-BDB8-96391E63D9C6}"/>
              </a:ext>
            </a:extLst>
          </p:cNvPr>
          <p:cNvSpPr>
            <a:spLocks noGrp="1"/>
          </p:cNvSpPr>
          <p:nvPr>
            <p:ph type="sldNum" sz="quarter" idx="12"/>
          </p:nvPr>
        </p:nvSpPr>
        <p:spPr/>
        <p:txBody>
          <a:bodyPr/>
          <a:lstStyle>
            <a:lvl1pPr>
              <a:defRPr/>
            </a:lvl1pPr>
          </a:lstStyle>
          <a:p>
            <a:pPr>
              <a:defRPr/>
            </a:pPr>
            <a:fld id="{83819A18-8454-49A2-9636-725D3F7EE291}" type="slidenum">
              <a:rPr lang="en-GB"/>
              <a:pPr>
                <a:defRPr/>
              </a:pPr>
              <a:t>‹#›</a:t>
            </a:fld>
            <a:endParaRPr lang="en-GB"/>
          </a:p>
        </p:txBody>
      </p:sp>
    </p:spTree>
    <p:extLst>
      <p:ext uri="{BB962C8B-B14F-4D97-AF65-F5344CB8AC3E}">
        <p14:creationId xmlns:p14="http://schemas.microsoft.com/office/powerpoint/2010/main" val="13222649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256647-C8F0-4344-8153-80AF374E85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46C244-1C99-4A29-9DA9-24FB1F1C25E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42CD01-22CB-4E23-9166-10D60BC65668}"/>
              </a:ext>
            </a:extLst>
          </p:cNvPr>
          <p:cNvSpPr>
            <a:spLocks noGrp="1"/>
          </p:cNvSpPr>
          <p:nvPr>
            <p:ph type="dt" sz="half" idx="10"/>
          </p:nvPr>
        </p:nvSpPr>
        <p:spPr/>
        <p:txBody>
          <a:bodyPr/>
          <a:lstStyle>
            <a:lvl1pPr>
              <a:defRPr/>
            </a:lvl1pPr>
          </a:lstStyle>
          <a:p>
            <a:pPr>
              <a:defRPr/>
            </a:pPr>
            <a:fld id="{C8C0AE66-EBE5-4C81-8DC8-F50A87957A13}" type="datetimeFigureOut">
              <a:rPr lang="en-GB"/>
              <a:pPr>
                <a:defRPr/>
              </a:pPr>
              <a:t>06/02/2019</a:t>
            </a:fld>
            <a:endParaRPr lang="en-GB"/>
          </a:p>
        </p:txBody>
      </p:sp>
      <p:sp>
        <p:nvSpPr>
          <p:cNvPr id="5" name="Footer Placeholder 4">
            <a:extLst>
              <a:ext uri="{FF2B5EF4-FFF2-40B4-BE49-F238E27FC236}">
                <a16:creationId xmlns:a16="http://schemas.microsoft.com/office/drawing/2014/main" id="{B76107AB-8850-4904-B6B1-C73D83565F6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9443395-06D1-4F64-9A1A-D48E703F8362}"/>
              </a:ext>
            </a:extLst>
          </p:cNvPr>
          <p:cNvSpPr>
            <a:spLocks noGrp="1"/>
          </p:cNvSpPr>
          <p:nvPr>
            <p:ph type="sldNum" sz="quarter" idx="12"/>
          </p:nvPr>
        </p:nvSpPr>
        <p:spPr/>
        <p:txBody>
          <a:bodyPr/>
          <a:lstStyle>
            <a:lvl1pPr>
              <a:defRPr/>
            </a:lvl1pPr>
          </a:lstStyle>
          <a:p>
            <a:pPr>
              <a:defRPr/>
            </a:pPr>
            <a:fld id="{E99EDFC5-05AB-4F37-A0A1-12B68DB81C0D}" type="slidenum">
              <a:rPr lang="en-GB"/>
              <a:pPr>
                <a:defRPr/>
              </a:pPr>
              <a:t>‹#›</a:t>
            </a:fld>
            <a:endParaRPr lang="en-GB"/>
          </a:p>
        </p:txBody>
      </p:sp>
    </p:spTree>
    <p:extLst>
      <p:ext uri="{BB962C8B-B14F-4D97-AF65-F5344CB8AC3E}">
        <p14:creationId xmlns:p14="http://schemas.microsoft.com/office/powerpoint/2010/main" val="1223578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56C7B-BCE8-4AA1-A920-2C9765DBCCE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F7D39D-B7A8-47BF-AF68-3C1EB70EF8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E1F292-115E-405C-9AC8-DDA00C981F4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566241-7271-4A4D-8EEE-986D86818C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40ADC0-2264-43F3-8801-2F483FB6268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DB5586EA-607B-4080-AB98-D5B5124A301F}"/>
              </a:ext>
            </a:extLst>
          </p:cNvPr>
          <p:cNvSpPr>
            <a:spLocks noGrp="1"/>
          </p:cNvSpPr>
          <p:nvPr>
            <p:ph type="dt" sz="half" idx="10"/>
          </p:nvPr>
        </p:nvSpPr>
        <p:spPr/>
        <p:txBody>
          <a:bodyPr/>
          <a:lstStyle>
            <a:lvl1pPr>
              <a:defRPr/>
            </a:lvl1pPr>
          </a:lstStyle>
          <a:p>
            <a:pPr>
              <a:defRPr/>
            </a:pPr>
            <a:fld id="{4E86A353-042A-4704-8596-961CD8B72A9E}" type="datetimeFigureOut">
              <a:rPr lang="en-GB"/>
              <a:pPr>
                <a:defRPr/>
              </a:pPr>
              <a:t>06/02/2019</a:t>
            </a:fld>
            <a:endParaRPr lang="en-GB"/>
          </a:p>
        </p:txBody>
      </p:sp>
      <p:sp>
        <p:nvSpPr>
          <p:cNvPr id="8" name="Footer Placeholder 4">
            <a:extLst>
              <a:ext uri="{FF2B5EF4-FFF2-40B4-BE49-F238E27FC236}">
                <a16:creationId xmlns:a16="http://schemas.microsoft.com/office/drawing/2014/main" id="{71CFF56F-E479-43C4-8DA0-6F0BE9F6E42A}"/>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653A12BE-B325-4840-9EE7-64649760790D}"/>
              </a:ext>
            </a:extLst>
          </p:cNvPr>
          <p:cNvSpPr>
            <a:spLocks noGrp="1"/>
          </p:cNvSpPr>
          <p:nvPr>
            <p:ph type="sldNum" sz="quarter" idx="12"/>
          </p:nvPr>
        </p:nvSpPr>
        <p:spPr/>
        <p:txBody>
          <a:bodyPr/>
          <a:lstStyle>
            <a:lvl1pPr>
              <a:defRPr/>
            </a:lvl1pPr>
          </a:lstStyle>
          <a:p>
            <a:pPr>
              <a:defRPr/>
            </a:pPr>
            <a:fld id="{9F700A9E-AA10-4C5A-BFED-9DD317426776}" type="slidenum">
              <a:rPr lang="en-GB"/>
              <a:pPr>
                <a:defRPr/>
              </a:pPr>
              <a:t>‹#›</a:t>
            </a:fld>
            <a:endParaRPr lang="en-GB"/>
          </a:p>
        </p:txBody>
      </p:sp>
    </p:spTree>
    <p:extLst>
      <p:ext uri="{BB962C8B-B14F-4D97-AF65-F5344CB8AC3E}">
        <p14:creationId xmlns:p14="http://schemas.microsoft.com/office/powerpoint/2010/main" val="549685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88E9B-E8C5-4F7E-8DA2-40E0A26E7A9E}"/>
              </a:ext>
            </a:extLst>
          </p:cNvPr>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2997E698-26B5-4852-BACB-88681F99DE43}"/>
              </a:ext>
            </a:extLst>
          </p:cNvPr>
          <p:cNvSpPr>
            <a:spLocks noGrp="1"/>
          </p:cNvSpPr>
          <p:nvPr>
            <p:ph type="dt" sz="half" idx="10"/>
          </p:nvPr>
        </p:nvSpPr>
        <p:spPr/>
        <p:txBody>
          <a:bodyPr/>
          <a:lstStyle>
            <a:lvl1pPr>
              <a:defRPr/>
            </a:lvl1pPr>
          </a:lstStyle>
          <a:p>
            <a:pPr>
              <a:defRPr/>
            </a:pPr>
            <a:fld id="{F86855A9-D428-490B-B6ED-DED50B5D17DB}" type="datetimeFigureOut">
              <a:rPr lang="en-GB"/>
              <a:pPr>
                <a:defRPr/>
              </a:pPr>
              <a:t>06/02/2019</a:t>
            </a:fld>
            <a:endParaRPr lang="en-GB"/>
          </a:p>
        </p:txBody>
      </p:sp>
      <p:sp>
        <p:nvSpPr>
          <p:cNvPr id="4" name="Footer Placeholder 4">
            <a:extLst>
              <a:ext uri="{FF2B5EF4-FFF2-40B4-BE49-F238E27FC236}">
                <a16:creationId xmlns:a16="http://schemas.microsoft.com/office/drawing/2014/main" id="{ECD590CB-4747-42E3-92CE-54E4D1949F69}"/>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5D1412CF-AAFB-478C-B910-4C9DFFAE4EF2}"/>
              </a:ext>
            </a:extLst>
          </p:cNvPr>
          <p:cNvSpPr>
            <a:spLocks noGrp="1"/>
          </p:cNvSpPr>
          <p:nvPr>
            <p:ph type="sldNum" sz="quarter" idx="12"/>
          </p:nvPr>
        </p:nvSpPr>
        <p:spPr/>
        <p:txBody>
          <a:bodyPr/>
          <a:lstStyle>
            <a:lvl1pPr>
              <a:defRPr/>
            </a:lvl1pPr>
          </a:lstStyle>
          <a:p>
            <a:pPr>
              <a:defRPr/>
            </a:pPr>
            <a:fld id="{9852F7D2-827D-4D29-B6FA-6E90F6152599}" type="slidenum">
              <a:rPr lang="en-GB"/>
              <a:pPr>
                <a:defRPr/>
              </a:pPr>
              <a:t>‹#›</a:t>
            </a:fld>
            <a:endParaRPr lang="en-GB"/>
          </a:p>
        </p:txBody>
      </p:sp>
    </p:spTree>
    <p:extLst>
      <p:ext uri="{BB962C8B-B14F-4D97-AF65-F5344CB8AC3E}">
        <p14:creationId xmlns:p14="http://schemas.microsoft.com/office/powerpoint/2010/main" val="3332949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E3ECA9E-2654-4AFD-931D-3EF0B5075AB3}"/>
              </a:ext>
            </a:extLst>
          </p:cNvPr>
          <p:cNvSpPr>
            <a:spLocks noGrp="1"/>
          </p:cNvSpPr>
          <p:nvPr>
            <p:ph type="dt" sz="half" idx="10"/>
          </p:nvPr>
        </p:nvSpPr>
        <p:spPr/>
        <p:txBody>
          <a:bodyPr/>
          <a:lstStyle>
            <a:lvl1pPr>
              <a:defRPr/>
            </a:lvl1pPr>
          </a:lstStyle>
          <a:p>
            <a:pPr>
              <a:defRPr/>
            </a:pPr>
            <a:fld id="{8A4E6D68-2E14-47EB-9618-555FD06DEC8A}" type="datetimeFigureOut">
              <a:rPr lang="en-GB"/>
              <a:pPr>
                <a:defRPr/>
              </a:pPr>
              <a:t>06/02/2019</a:t>
            </a:fld>
            <a:endParaRPr lang="en-GB"/>
          </a:p>
        </p:txBody>
      </p:sp>
      <p:sp>
        <p:nvSpPr>
          <p:cNvPr id="3" name="Footer Placeholder 4">
            <a:extLst>
              <a:ext uri="{FF2B5EF4-FFF2-40B4-BE49-F238E27FC236}">
                <a16:creationId xmlns:a16="http://schemas.microsoft.com/office/drawing/2014/main" id="{0C671742-FB63-4FC9-9057-B25239F13AAE}"/>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B27F0A02-163C-4423-8613-E965D18DBC6F}"/>
              </a:ext>
            </a:extLst>
          </p:cNvPr>
          <p:cNvSpPr>
            <a:spLocks noGrp="1"/>
          </p:cNvSpPr>
          <p:nvPr>
            <p:ph type="sldNum" sz="quarter" idx="12"/>
          </p:nvPr>
        </p:nvSpPr>
        <p:spPr/>
        <p:txBody>
          <a:bodyPr/>
          <a:lstStyle>
            <a:lvl1pPr>
              <a:defRPr/>
            </a:lvl1pPr>
          </a:lstStyle>
          <a:p>
            <a:pPr>
              <a:defRPr/>
            </a:pPr>
            <a:fld id="{A4C47FB9-BEF6-49E6-97AD-88EEC9CF10DE}" type="slidenum">
              <a:rPr lang="en-GB"/>
              <a:pPr>
                <a:defRPr/>
              </a:pPr>
              <a:t>‹#›</a:t>
            </a:fld>
            <a:endParaRPr lang="en-GB"/>
          </a:p>
        </p:txBody>
      </p:sp>
    </p:spTree>
    <p:extLst>
      <p:ext uri="{BB962C8B-B14F-4D97-AF65-F5344CB8AC3E}">
        <p14:creationId xmlns:p14="http://schemas.microsoft.com/office/powerpoint/2010/main" val="1953636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96936-6A77-4D71-AB09-BA9A1DF570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E5759C-6403-48DE-8799-56BD0CD602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ABEE32B-BC03-4512-9087-59415EEACF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00CF0485-5621-4BAD-897C-4E03A3F0E105}"/>
              </a:ext>
            </a:extLst>
          </p:cNvPr>
          <p:cNvSpPr>
            <a:spLocks noGrp="1"/>
          </p:cNvSpPr>
          <p:nvPr>
            <p:ph type="dt" sz="half" idx="10"/>
          </p:nvPr>
        </p:nvSpPr>
        <p:spPr/>
        <p:txBody>
          <a:bodyPr/>
          <a:lstStyle>
            <a:lvl1pPr>
              <a:defRPr/>
            </a:lvl1pPr>
          </a:lstStyle>
          <a:p>
            <a:pPr>
              <a:defRPr/>
            </a:pPr>
            <a:fld id="{90130FB4-95E3-42E4-A739-F0BF04DB4E8C}" type="datetimeFigureOut">
              <a:rPr lang="en-GB"/>
              <a:pPr>
                <a:defRPr/>
              </a:pPr>
              <a:t>06/02/2019</a:t>
            </a:fld>
            <a:endParaRPr lang="en-GB"/>
          </a:p>
        </p:txBody>
      </p:sp>
      <p:sp>
        <p:nvSpPr>
          <p:cNvPr id="6" name="Footer Placeholder 4">
            <a:extLst>
              <a:ext uri="{FF2B5EF4-FFF2-40B4-BE49-F238E27FC236}">
                <a16:creationId xmlns:a16="http://schemas.microsoft.com/office/drawing/2014/main" id="{B0A47BD3-004A-4A78-A2C7-B11CBFF47CC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BB45682-D464-4849-BD25-C80933B58C7F}"/>
              </a:ext>
            </a:extLst>
          </p:cNvPr>
          <p:cNvSpPr>
            <a:spLocks noGrp="1"/>
          </p:cNvSpPr>
          <p:nvPr>
            <p:ph type="sldNum" sz="quarter" idx="12"/>
          </p:nvPr>
        </p:nvSpPr>
        <p:spPr/>
        <p:txBody>
          <a:bodyPr/>
          <a:lstStyle>
            <a:lvl1pPr>
              <a:defRPr/>
            </a:lvl1pPr>
          </a:lstStyle>
          <a:p>
            <a:pPr>
              <a:defRPr/>
            </a:pPr>
            <a:fld id="{B9A3163F-7DF7-4C3C-9968-EE83C092EB58}" type="slidenum">
              <a:rPr lang="en-GB"/>
              <a:pPr>
                <a:defRPr/>
              </a:pPr>
              <a:t>‹#›</a:t>
            </a:fld>
            <a:endParaRPr lang="en-GB"/>
          </a:p>
        </p:txBody>
      </p:sp>
    </p:spTree>
    <p:extLst>
      <p:ext uri="{BB962C8B-B14F-4D97-AF65-F5344CB8AC3E}">
        <p14:creationId xmlns:p14="http://schemas.microsoft.com/office/powerpoint/2010/main" val="2307595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916C7-70EE-4BED-992B-4A911944E4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27FD5DD-8A0B-4372-ABAB-E00CF9FA7E3F}"/>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a:ext uri="{FF2B5EF4-FFF2-40B4-BE49-F238E27FC236}">
                <a16:creationId xmlns:a16="http://schemas.microsoft.com/office/drawing/2014/main" id="{32A9D240-EE50-4AFF-9037-A8B94051F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69C1CA77-259B-40EA-B079-3179ABACB2F5}"/>
              </a:ext>
            </a:extLst>
          </p:cNvPr>
          <p:cNvSpPr>
            <a:spLocks noGrp="1"/>
          </p:cNvSpPr>
          <p:nvPr>
            <p:ph type="dt" sz="half" idx="10"/>
          </p:nvPr>
        </p:nvSpPr>
        <p:spPr/>
        <p:txBody>
          <a:bodyPr/>
          <a:lstStyle>
            <a:lvl1pPr>
              <a:defRPr/>
            </a:lvl1pPr>
          </a:lstStyle>
          <a:p>
            <a:pPr>
              <a:defRPr/>
            </a:pPr>
            <a:fld id="{B8E3E57F-32C6-417D-91EE-287FBEC80CC9}" type="datetimeFigureOut">
              <a:rPr lang="en-GB"/>
              <a:pPr>
                <a:defRPr/>
              </a:pPr>
              <a:t>06/02/2019</a:t>
            </a:fld>
            <a:endParaRPr lang="en-GB"/>
          </a:p>
        </p:txBody>
      </p:sp>
      <p:sp>
        <p:nvSpPr>
          <p:cNvPr id="6" name="Footer Placeholder 4">
            <a:extLst>
              <a:ext uri="{FF2B5EF4-FFF2-40B4-BE49-F238E27FC236}">
                <a16:creationId xmlns:a16="http://schemas.microsoft.com/office/drawing/2014/main" id="{EB4EC57A-76C3-4CDE-9159-2B6BCDA825D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70225125-F10F-42DD-882B-5AA75ABA360E}"/>
              </a:ext>
            </a:extLst>
          </p:cNvPr>
          <p:cNvSpPr>
            <a:spLocks noGrp="1"/>
          </p:cNvSpPr>
          <p:nvPr>
            <p:ph type="sldNum" sz="quarter" idx="12"/>
          </p:nvPr>
        </p:nvSpPr>
        <p:spPr/>
        <p:txBody>
          <a:bodyPr/>
          <a:lstStyle>
            <a:lvl1pPr>
              <a:defRPr/>
            </a:lvl1pPr>
          </a:lstStyle>
          <a:p>
            <a:pPr>
              <a:defRPr/>
            </a:pPr>
            <a:fld id="{E3875AFB-39AA-40EB-B00E-AD68F4106E4A}" type="slidenum">
              <a:rPr lang="en-GB"/>
              <a:pPr>
                <a:defRPr/>
              </a:pPr>
              <a:t>‹#›</a:t>
            </a:fld>
            <a:endParaRPr lang="en-GB"/>
          </a:p>
        </p:txBody>
      </p:sp>
    </p:spTree>
    <p:extLst>
      <p:ext uri="{BB962C8B-B14F-4D97-AF65-F5344CB8AC3E}">
        <p14:creationId xmlns:p14="http://schemas.microsoft.com/office/powerpoint/2010/main" val="171481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A1A64BD9-FB95-465D-9632-37931F413962}"/>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5" name="Text Placeholder 2">
            <a:extLst>
              <a:ext uri="{FF2B5EF4-FFF2-40B4-BE49-F238E27FC236}">
                <a16:creationId xmlns:a16="http://schemas.microsoft.com/office/drawing/2014/main" id="{190F1842-A64C-42EF-B9E9-EB605A9A1E55}"/>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159B0CB2-55C1-426A-9E7B-D5A7F8D7C9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EDC22AA1-921B-4BF1-957D-2158BB882EEB}" type="datetimeFigureOut">
              <a:rPr lang="en-GB"/>
              <a:pPr>
                <a:defRPr/>
              </a:pPr>
              <a:t>06/02/2019</a:t>
            </a:fld>
            <a:endParaRPr lang="en-GB"/>
          </a:p>
        </p:txBody>
      </p:sp>
      <p:sp>
        <p:nvSpPr>
          <p:cNvPr id="5" name="Footer Placeholder 4">
            <a:extLst>
              <a:ext uri="{FF2B5EF4-FFF2-40B4-BE49-F238E27FC236}">
                <a16:creationId xmlns:a16="http://schemas.microsoft.com/office/drawing/2014/main" id="{8969EEEB-1030-446C-884A-504EC3BDE3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a:extLst>
              <a:ext uri="{FF2B5EF4-FFF2-40B4-BE49-F238E27FC236}">
                <a16:creationId xmlns:a16="http://schemas.microsoft.com/office/drawing/2014/main" id="{B738D1DA-94DC-40D7-B0A3-40A5BDE63F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7FDA1E57-54D6-4B6E-A705-9A1C0DC6CB73}" type="slidenum">
              <a:rPr lang="en-GB"/>
              <a:pPr>
                <a:defRPr/>
              </a:pPr>
              <a:t>‹#›</a:t>
            </a:fld>
            <a:endParaRPr lang="en-GB"/>
          </a:p>
        </p:txBody>
      </p:sp>
    </p:spTree>
    <p:extLst>
      <p:ext uri="{BB962C8B-B14F-4D97-AF65-F5344CB8AC3E}">
        <p14:creationId xmlns:p14="http://schemas.microsoft.com/office/powerpoint/2010/main" val="8981067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80E34D-2EE1-452A-AFF5-ED5E0E7C28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AD4B67-3C84-4DCF-902A-9C790B329E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9B0CB2-55C1-426A-9E7B-D5A7F8D7C9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CBA7AC-9A03-47AB-A3D4-FAD8636438A8}" type="datetimeFigureOut">
              <a:rPr lang="en-GB" smtClean="0"/>
              <a:t>06/02/2019</a:t>
            </a:fld>
            <a:endParaRPr lang="en-GB"/>
          </a:p>
        </p:txBody>
      </p:sp>
      <p:sp>
        <p:nvSpPr>
          <p:cNvPr id="5" name="Footer Placeholder 4">
            <a:extLst>
              <a:ext uri="{FF2B5EF4-FFF2-40B4-BE49-F238E27FC236}">
                <a16:creationId xmlns:a16="http://schemas.microsoft.com/office/drawing/2014/main" id="{8969EEEB-1030-446C-884A-504EC3BDE3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738D1DA-94DC-40D7-B0A3-40A5BDE63F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398F4-0362-4D7A-8D35-D634E79860A9}" type="slidenum">
              <a:rPr lang="en-GB" smtClean="0"/>
              <a:t>‹#›</a:t>
            </a:fld>
            <a:endParaRPr lang="en-GB"/>
          </a:p>
        </p:txBody>
      </p:sp>
    </p:spTree>
    <p:extLst>
      <p:ext uri="{BB962C8B-B14F-4D97-AF65-F5344CB8AC3E}">
        <p14:creationId xmlns:p14="http://schemas.microsoft.com/office/powerpoint/2010/main" val="36226431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DE13149-A17E-4159-8E13-DC7EFBD0ACAC}"/>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C612239B-2C40-43A9-A722-572F2ED1E7FF}"/>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E775A73D-7AFA-45F1-A81B-23440475FC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F851E83-5AD6-4C39-BCD6-71ACAABF7D2F}" type="datetimeFigureOut">
              <a:rPr lang="en-GB"/>
              <a:pPr>
                <a:defRPr/>
              </a:pPr>
              <a:t>06/02/2019</a:t>
            </a:fld>
            <a:endParaRPr lang="en-GB"/>
          </a:p>
        </p:txBody>
      </p:sp>
      <p:sp>
        <p:nvSpPr>
          <p:cNvPr id="5" name="Footer Placeholder 4">
            <a:extLst>
              <a:ext uri="{FF2B5EF4-FFF2-40B4-BE49-F238E27FC236}">
                <a16:creationId xmlns:a16="http://schemas.microsoft.com/office/drawing/2014/main" id="{C2B5350E-C060-4E80-86DC-7F04894BF1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455EA9E2-4BA6-4BB0-9608-48C0C18B3C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F74603E1-2D04-47B6-8CA0-D926FB9F8E96}" type="slidenum">
              <a:rPr lang="en-GB"/>
              <a:pPr>
                <a:defRPr/>
              </a:pPr>
              <a:t>‹#›</a:t>
            </a:fld>
            <a:endParaRPr lang="en-GB"/>
          </a:p>
        </p:txBody>
      </p:sp>
    </p:spTree>
    <p:extLst>
      <p:ext uri="{BB962C8B-B14F-4D97-AF65-F5344CB8AC3E}">
        <p14:creationId xmlns:p14="http://schemas.microsoft.com/office/powerpoint/2010/main" val="33878982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2B5AF93-0C48-462D-A937-7A83E3F323F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91A7893E-DC85-49D8-A4CF-F78681EF947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E775A73D-7AFA-45F1-A81B-23440475FC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B3CE5E2-328A-4B44-B1B6-C0819ADDD937}" type="datetimeFigureOut">
              <a:rPr lang="en-GB"/>
              <a:pPr>
                <a:defRPr/>
              </a:pPr>
              <a:t>06/02/2019</a:t>
            </a:fld>
            <a:endParaRPr lang="en-GB"/>
          </a:p>
        </p:txBody>
      </p:sp>
      <p:sp>
        <p:nvSpPr>
          <p:cNvPr id="5" name="Footer Placeholder 4">
            <a:extLst>
              <a:ext uri="{FF2B5EF4-FFF2-40B4-BE49-F238E27FC236}">
                <a16:creationId xmlns:a16="http://schemas.microsoft.com/office/drawing/2014/main" id="{C2B5350E-C060-4E80-86DC-7F04894BF1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455EA9E2-4BA6-4BB0-9608-48C0C18B3C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2AC2BAB-C775-49E8-A50C-1627287A7F5C}" type="slidenum">
              <a:rPr lang="en-GB"/>
              <a:pPr>
                <a:defRPr/>
              </a:pPr>
              <a:t>‹#›</a:t>
            </a:fld>
            <a:endParaRPr lang="en-GB"/>
          </a:p>
        </p:txBody>
      </p:sp>
    </p:spTree>
    <p:extLst>
      <p:ext uri="{BB962C8B-B14F-4D97-AF65-F5344CB8AC3E}">
        <p14:creationId xmlns:p14="http://schemas.microsoft.com/office/powerpoint/2010/main" val="242466588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hyperlink" Target="http://www.hcchealth1.com/" TargetMode="External"/><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nvSpPr>
        <p:spPr>
          <a:xfrm>
            <a:off x="476250" y="0"/>
            <a:ext cx="109093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411" name="Picture 31">
            <a:extLst>
              <a:ext uri="{FF2B5EF4-FFF2-40B4-BE49-F238E27FC236}">
                <a16:creationId xmlns:a16="http://schemas.microsoft.com/office/drawing/2014/main" id="{2BDC2785-8C29-49BF-9B72-B381B2E156C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A75F3534-80C1-481E-AECB-46B70BAFB24F}"/>
              </a:ext>
            </a:extLst>
          </p:cNvPr>
          <p:cNvSpPr>
            <a:spLocks noGrp="1"/>
          </p:cNvSpPr>
          <p:nvPr>
            <p:ph type="ctrTitle"/>
          </p:nvPr>
        </p:nvSpPr>
        <p:spPr>
          <a:xfrm>
            <a:off x="3044825" y="2043113"/>
            <a:ext cx="6105525" cy="2032000"/>
          </a:xfrm>
        </p:spPr>
        <p:txBody>
          <a:bodyPr rtlCol="0">
            <a:normAutofit/>
          </a:bodyPr>
          <a:lstStyle/>
          <a:p>
            <a:pPr eaLnBrk="1" fontAlgn="auto" hangingPunct="1">
              <a:spcAft>
                <a:spcPts val="0"/>
              </a:spcAft>
              <a:defRPr/>
            </a:pPr>
            <a:r>
              <a:rPr lang="en-GB" b="1" dirty="0" smtClean="0">
                <a:solidFill>
                  <a:srgbClr val="FFFFFF"/>
                </a:solidFill>
                <a:effectLst>
                  <a:outerShdw blurRad="38100" dist="38100" dir="2700000" algn="tl">
                    <a:srgbClr val="000000">
                      <a:alpha val="43137"/>
                    </a:srgbClr>
                  </a:outerShdw>
                </a:effectLst>
              </a:rPr>
              <a:t>Diagnosis of disease M2/D2</a:t>
            </a:r>
            <a:endParaRPr lang="en-GB" b="1" dirty="0">
              <a:solidFill>
                <a:srgbClr val="FFFFFF"/>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B5450746-A014-415B-B912-C7515F062DD4}"/>
              </a:ext>
            </a:extLst>
          </p:cNvPr>
          <p:cNvSpPr>
            <a:spLocks noGrp="1"/>
          </p:cNvSpPr>
          <p:nvPr>
            <p:ph type="subTitle" idx="1"/>
          </p:nvPr>
        </p:nvSpPr>
        <p:spPr>
          <a:xfrm>
            <a:off x="3044825" y="4075113"/>
            <a:ext cx="6105525" cy="1253345"/>
          </a:xfrm>
        </p:spPr>
        <p:txBody>
          <a:bodyPr rtlCol="0">
            <a:normAutofit fontScale="92500"/>
          </a:bodyPr>
          <a:lstStyle/>
          <a:p>
            <a:pPr eaLnBrk="1" fontAlgn="auto" hangingPunct="1">
              <a:spcAft>
                <a:spcPts val="0"/>
              </a:spcAft>
              <a:defRPr/>
            </a:pPr>
            <a:r>
              <a:rPr lang="en-GB" sz="3200" b="1" dirty="0" smtClean="0">
                <a:solidFill>
                  <a:srgbClr val="FFFFFF"/>
                </a:solidFill>
                <a:effectLst>
                  <a:outerShdw blurRad="38100" dist="38100" dir="2700000" algn="tl">
                    <a:srgbClr val="000000">
                      <a:alpha val="43137"/>
                    </a:srgbClr>
                  </a:outerShdw>
                </a:effectLst>
              </a:rPr>
              <a:t>Learning Aim B</a:t>
            </a:r>
          </a:p>
          <a:p>
            <a:pPr eaLnBrk="1" fontAlgn="auto" hangingPunct="1">
              <a:spcAft>
                <a:spcPts val="0"/>
              </a:spcAft>
              <a:defRPr/>
            </a:pPr>
            <a:r>
              <a:rPr lang="en-GB" sz="3200" b="1" dirty="0" smtClean="0">
                <a:solidFill>
                  <a:srgbClr val="FFFFFF"/>
                </a:solidFill>
                <a:effectLst>
                  <a:outerShdw blurRad="38100" dist="38100" dir="2700000" algn="tl">
                    <a:srgbClr val="000000">
                      <a:alpha val="43137"/>
                    </a:srgbClr>
                  </a:outerShdw>
                </a:effectLst>
              </a:rPr>
              <a:t>Physiological </a:t>
            </a:r>
            <a:r>
              <a:rPr lang="en-GB" sz="3200" b="1" dirty="0">
                <a:solidFill>
                  <a:srgbClr val="FFFFFF"/>
                </a:solidFill>
                <a:effectLst>
                  <a:outerShdw blurRad="38100" dist="38100" dir="2700000" algn="tl">
                    <a:srgbClr val="000000">
                      <a:alpha val="43137"/>
                    </a:srgbClr>
                  </a:outerShdw>
                </a:effectLst>
              </a:rPr>
              <a:t>disorders and their care</a:t>
            </a:r>
          </a:p>
        </p:txBody>
      </p:sp>
    </p:spTree>
    <p:extLst>
      <p:ext uri="{BB962C8B-B14F-4D97-AF65-F5344CB8AC3E}">
        <p14:creationId xmlns:p14="http://schemas.microsoft.com/office/powerpoint/2010/main" val="3545846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226" y="826680"/>
            <a:ext cx="9833548" cy="1325563"/>
          </a:xfrm>
        </p:spPr>
        <p:txBody>
          <a:bodyPr>
            <a:normAutofit/>
          </a:bodyPr>
          <a:lstStyle/>
          <a:p>
            <a:pPr algn="ctr"/>
            <a:r>
              <a:rPr lang="en-GB" b="1" dirty="0" smtClean="0">
                <a:solidFill>
                  <a:srgbClr val="FFFFFF"/>
                </a:solidFill>
                <a:effectLst>
                  <a:outerShdw blurRad="38100" dist="38100" dir="2700000" algn="tl">
                    <a:srgbClr val="000000">
                      <a:alpha val="43137"/>
                    </a:srgbClr>
                  </a:outerShdw>
                </a:effectLst>
              </a:rPr>
              <a:t>Similarities and differences</a:t>
            </a:r>
            <a:endParaRPr lang="en-GB" b="1" dirty="0">
              <a:solidFill>
                <a:srgbClr val="FFFFFF"/>
              </a:solidFill>
              <a:effectLst>
                <a:outerShdw blurRad="38100" dist="38100" dir="2700000" algn="tl">
                  <a:srgbClr val="000000">
                    <a:alpha val="43137"/>
                  </a:srgbClr>
                </a:outerShdw>
              </a:effectLst>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817075175"/>
              </p:ext>
            </p:extLst>
          </p:nvPr>
        </p:nvGraphicFramePr>
        <p:xfrm>
          <a:off x="808036" y="2601913"/>
          <a:ext cx="10405832" cy="3532880"/>
        </p:xfrm>
        <a:graphic>
          <a:graphicData uri="http://schemas.openxmlformats.org/drawingml/2006/table">
            <a:tbl>
              <a:tblPr firstRow="1" bandRow="1">
                <a:tableStyleId>{5C22544A-7EE6-4342-B048-85BDC9FD1C3A}</a:tableStyleId>
              </a:tblPr>
              <a:tblGrid>
                <a:gridCol w="2601458">
                  <a:extLst>
                    <a:ext uri="{9D8B030D-6E8A-4147-A177-3AD203B41FA5}">
                      <a16:colId xmlns:a16="http://schemas.microsoft.com/office/drawing/2014/main" val="1857410199"/>
                    </a:ext>
                  </a:extLst>
                </a:gridCol>
                <a:gridCol w="2601458">
                  <a:extLst>
                    <a:ext uri="{9D8B030D-6E8A-4147-A177-3AD203B41FA5}">
                      <a16:colId xmlns:a16="http://schemas.microsoft.com/office/drawing/2014/main" val="2818598585"/>
                    </a:ext>
                  </a:extLst>
                </a:gridCol>
                <a:gridCol w="2601458">
                  <a:extLst>
                    <a:ext uri="{9D8B030D-6E8A-4147-A177-3AD203B41FA5}">
                      <a16:colId xmlns:a16="http://schemas.microsoft.com/office/drawing/2014/main" val="2704115390"/>
                    </a:ext>
                  </a:extLst>
                </a:gridCol>
                <a:gridCol w="2601458">
                  <a:extLst>
                    <a:ext uri="{9D8B030D-6E8A-4147-A177-3AD203B41FA5}">
                      <a16:colId xmlns:a16="http://schemas.microsoft.com/office/drawing/2014/main" val="1719744937"/>
                    </a:ext>
                  </a:extLst>
                </a:gridCol>
              </a:tblGrid>
              <a:tr h="906605">
                <a:tc>
                  <a:txBody>
                    <a:bodyPr/>
                    <a:lstStyle/>
                    <a:p>
                      <a:pPr algn="ctr"/>
                      <a:r>
                        <a:rPr lang="en-GB" sz="2400" dirty="0" smtClean="0"/>
                        <a:t>Peak flow test</a:t>
                      </a:r>
                      <a:endParaRPr lang="en-GB" sz="2400" dirty="0"/>
                    </a:p>
                  </a:txBody>
                  <a:tcPr/>
                </a:tc>
                <a:tc>
                  <a:txBody>
                    <a:bodyPr/>
                    <a:lstStyle/>
                    <a:p>
                      <a:pPr algn="ctr"/>
                      <a:r>
                        <a:rPr lang="en-GB" sz="2400" dirty="0" smtClean="0"/>
                        <a:t>Spirometry</a:t>
                      </a:r>
                      <a:endParaRPr lang="en-GB" sz="2400" dirty="0"/>
                    </a:p>
                  </a:txBody>
                  <a:tcPr/>
                </a:tc>
                <a:tc>
                  <a:txBody>
                    <a:bodyPr/>
                    <a:lstStyle/>
                    <a:p>
                      <a:pPr algn="ctr"/>
                      <a:r>
                        <a:rPr lang="en-GB" sz="2400" dirty="0" err="1" smtClean="0"/>
                        <a:t>FeNO</a:t>
                      </a:r>
                      <a:r>
                        <a:rPr lang="en-GB" sz="2400" baseline="0" dirty="0" smtClean="0"/>
                        <a:t> testing</a:t>
                      </a:r>
                      <a:endParaRPr lang="en-GB" sz="2400" dirty="0"/>
                    </a:p>
                  </a:txBody>
                  <a:tcPr/>
                </a:tc>
                <a:tc>
                  <a:txBody>
                    <a:bodyPr/>
                    <a:lstStyle/>
                    <a:p>
                      <a:pPr algn="ctr"/>
                      <a:r>
                        <a:rPr lang="en-GB" sz="2400" dirty="0" smtClean="0"/>
                        <a:t>Bronchial challenge test</a:t>
                      </a:r>
                      <a:endParaRPr lang="en-GB" sz="2400" dirty="0"/>
                    </a:p>
                  </a:txBody>
                  <a:tcPr/>
                </a:tc>
                <a:extLst>
                  <a:ext uri="{0D108BD9-81ED-4DB2-BD59-A6C34878D82A}">
                    <a16:rowId xmlns:a16="http://schemas.microsoft.com/office/drawing/2014/main" val="146820340"/>
                  </a:ext>
                </a:extLst>
              </a:tr>
              <a:tr h="525255">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445054811"/>
                  </a:ext>
                </a:extLst>
              </a:tr>
              <a:tr h="525255">
                <a:tc>
                  <a:txBody>
                    <a:bodyPr/>
                    <a:lstStyle/>
                    <a:p>
                      <a:pPr algn="ctr"/>
                      <a:endParaRPr lang="en-GB" sz="2400" dirty="0"/>
                    </a:p>
                  </a:txBody>
                  <a:tcPr/>
                </a:tc>
                <a:tc>
                  <a:txBody>
                    <a:bodyPr/>
                    <a:lstStyle/>
                    <a:p>
                      <a:pPr algn="ctr"/>
                      <a:endParaRPr lang="en-GB" sz="2400"/>
                    </a:p>
                  </a:txBody>
                  <a:tcPr/>
                </a:tc>
                <a:tc>
                  <a:txBody>
                    <a:bodyPr/>
                    <a:lstStyle/>
                    <a:p>
                      <a:pPr algn="ctr"/>
                      <a:endParaRPr lang="en-GB" sz="2400"/>
                    </a:p>
                  </a:txBody>
                  <a:tcPr/>
                </a:tc>
                <a:tc>
                  <a:txBody>
                    <a:bodyPr/>
                    <a:lstStyle/>
                    <a:p>
                      <a:pPr algn="ctr"/>
                      <a:endParaRPr lang="en-GB" sz="2400" dirty="0"/>
                    </a:p>
                  </a:txBody>
                  <a:tcPr/>
                </a:tc>
                <a:extLst>
                  <a:ext uri="{0D108BD9-81ED-4DB2-BD59-A6C34878D82A}">
                    <a16:rowId xmlns:a16="http://schemas.microsoft.com/office/drawing/2014/main" val="2241716905"/>
                  </a:ext>
                </a:extLst>
              </a:tr>
              <a:tr h="525255">
                <a:tc>
                  <a:txBody>
                    <a:bodyPr/>
                    <a:lstStyle/>
                    <a:p>
                      <a:pPr algn="ctr"/>
                      <a:endParaRPr lang="en-GB" sz="2400"/>
                    </a:p>
                  </a:txBody>
                  <a:tcPr/>
                </a:tc>
                <a:tc>
                  <a:txBody>
                    <a:bodyPr/>
                    <a:lstStyle/>
                    <a:p>
                      <a:pPr algn="ctr"/>
                      <a:endParaRPr lang="en-GB" sz="2400"/>
                    </a:p>
                  </a:txBody>
                  <a:tcPr/>
                </a:tc>
                <a:tc>
                  <a:txBody>
                    <a:bodyPr/>
                    <a:lstStyle/>
                    <a:p>
                      <a:pPr algn="ctr"/>
                      <a:endParaRPr lang="en-GB" sz="2400"/>
                    </a:p>
                  </a:txBody>
                  <a:tcPr/>
                </a:tc>
                <a:tc>
                  <a:txBody>
                    <a:bodyPr/>
                    <a:lstStyle/>
                    <a:p>
                      <a:pPr algn="ctr"/>
                      <a:endParaRPr lang="en-GB" sz="2400" dirty="0"/>
                    </a:p>
                  </a:txBody>
                  <a:tcPr/>
                </a:tc>
                <a:extLst>
                  <a:ext uri="{0D108BD9-81ED-4DB2-BD59-A6C34878D82A}">
                    <a16:rowId xmlns:a16="http://schemas.microsoft.com/office/drawing/2014/main" val="738094000"/>
                  </a:ext>
                </a:extLst>
              </a:tr>
              <a:tr h="525255">
                <a:tc>
                  <a:txBody>
                    <a:bodyPr/>
                    <a:lstStyle/>
                    <a:p>
                      <a:pPr algn="ctr"/>
                      <a:endParaRPr lang="en-GB" sz="2400"/>
                    </a:p>
                  </a:txBody>
                  <a:tcPr/>
                </a:tc>
                <a:tc>
                  <a:txBody>
                    <a:bodyPr/>
                    <a:lstStyle/>
                    <a:p>
                      <a:pPr algn="ctr"/>
                      <a:endParaRPr lang="en-GB" sz="2400"/>
                    </a:p>
                  </a:txBody>
                  <a:tcPr/>
                </a:tc>
                <a:tc>
                  <a:txBody>
                    <a:bodyPr/>
                    <a:lstStyle/>
                    <a:p>
                      <a:pPr algn="ctr"/>
                      <a:endParaRPr lang="en-GB" sz="2400"/>
                    </a:p>
                  </a:txBody>
                  <a:tcPr/>
                </a:tc>
                <a:tc>
                  <a:txBody>
                    <a:bodyPr/>
                    <a:lstStyle/>
                    <a:p>
                      <a:pPr algn="ctr"/>
                      <a:endParaRPr lang="en-GB" sz="2400" dirty="0"/>
                    </a:p>
                  </a:txBody>
                  <a:tcPr/>
                </a:tc>
                <a:extLst>
                  <a:ext uri="{0D108BD9-81ED-4DB2-BD59-A6C34878D82A}">
                    <a16:rowId xmlns:a16="http://schemas.microsoft.com/office/drawing/2014/main" val="2701537761"/>
                  </a:ext>
                </a:extLst>
              </a:tr>
              <a:tr h="525255">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2206095915"/>
                  </a:ext>
                </a:extLst>
              </a:tr>
            </a:tbl>
          </a:graphicData>
        </a:graphic>
      </p:graphicFrame>
    </p:spTree>
    <p:extLst>
      <p:ext uri="{BB962C8B-B14F-4D97-AF65-F5344CB8AC3E}">
        <p14:creationId xmlns:p14="http://schemas.microsoft.com/office/powerpoint/2010/main" val="2008304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226" y="826680"/>
            <a:ext cx="9833548" cy="1325563"/>
          </a:xfrm>
        </p:spPr>
        <p:txBody>
          <a:bodyPr>
            <a:normAutofit/>
          </a:bodyPr>
          <a:lstStyle/>
          <a:p>
            <a:pPr algn="ctr"/>
            <a:r>
              <a:rPr lang="en-GB" b="1" dirty="0" smtClean="0">
                <a:solidFill>
                  <a:srgbClr val="FFFFFF"/>
                </a:solidFill>
                <a:effectLst>
                  <a:outerShdw blurRad="38100" dist="38100" dir="2700000" algn="tl">
                    <a:srgbClr val="000000">
                      <a:alpha val="43137"/>
                    </a:srgbClr>
                  </a:outerShdw>
                </a:effectLst>
              </a:rPr>
              <a:t>Similarities and differences</a:t>
            </a:r>
            <a:endParaRPr lang="en-GB" b="1" dirty="0">
              <a:solidFill>
                <a:srgbClr val="FFFFFF"/>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673331" y="2635134"/>
            <a:ext cx="10680469" cy="3882043"/>
          </a:xfrm>
        </p:spPr>
        <p:txBody>
          <a:bodyPr>
            <a:normAutofit lnSpcReduction="10000"/>
          </a:bodyPr>
          <a:lstStyle/>
          <a:p>
            <a:r>
              <a:rPr lang="en-GB" dirty="0" smtClean="0"/>
              <a:t>Setting delivered?</a:t>
            </a:r>
          </a:p>
          <a:p>
            <a:r>
              <a:rPr lang="en-GB" dirty="0" smtClean="0"/>
              <a:t>Age of patient?</a:t>
            </a:r>
          </a:p>
          <a:p>
            <a:r>
              <a:rPr lang="en-GB" dirty="0" smtClean="0"/>
              <a:t>Time it takes?</a:t>
            </a:r>
          </a:p>
          <a:p>
            <a:r>
              <a:rPr lang="en-GB" dirty="0" smtClean="0"/>
              <a:t>Expensive equipment?</a:t>
            </a:r>
          </a:p>
          <a:p>
            <a:r>
              <a:rPr lang="en-GB" dirty="0" smtClean="0"/>
              <a:t>Highly trained staff?</a:t>
            </a:r>
          </a:p>
          <a:p>
            <a:r>
              <a:rPr lang="en-GB" dirty="0" smtClean="0"/>
              <a:t>Invasive- into </a:t>
            </a:r>
            <a:r>
              <a:rPr lang="en-GB" dirty="0"/>
              <a:t>someone’s body or cutting into someone’s </a:t>
            </a:r>
            <a:r>
              <a:rPr lang="en-GB" dirty="0" smtClean="0"/>
              <a:t>body?</a:t>
            </a:r>
          </a:p>
          <a:p>
            <a:r>
              <a:rPr lang="en-GB" dirty="0" smtClean="0"/>
              <a:t>Lengthy preparation?</a:t>
            </a:r>
          </a:p>
          <a:p>
            <a:r>
              <a:rPr lang="en-GB" dirty="0" smtClean="0"/>
              <a:t>Information it gives the doctor?</a:t>
            </a:r>
            <a:endParaRPr lang="en-GB" dirty="0"/>
          </a:p>
        </p:txBody>
      </p:sp>
    </p:spTree>
    <p:extLst>
      <p:ext uri="{BB962C8B-B14F-4D97-AF65-F5344CB8AC3E}">
        <p14:creationId xmlns:p14="http://schemas.microsoft.com/office/powerpoint/2010/main" val="2518848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B5869B-2320-43F0-B805-E4E01DFEC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23" name="Picture 16">
            <a:extLst>
              <a:ext uri="{FF2B5EF4-FFF2-40B4-BE49-F238E27FC236}">
                <a16:creationId xmlns:a16="http://schemas.microsoft.com/office/drawing/2014/main" id="{127C56CD-A539-4CCC-BB12-8B4F828B0B66}"/>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fontAlgn="auto">
              <a:spcAft>
                <a:spcPts val="0"/>
              </a:spcAft>
              <a:defRPr/>
            </a:pPr>
            <a:r>
              <a:rPr lang="en-GB" sz="4000" b="1" dirty="0" smtClean="0">
                <a:solidFill>
                  <a:srgbClr val="FFFFFF"/>
                </a:solidFill>
                <a:effectLst>
                  <a:outerShdw blurRad="38100" dist="38100" dir="2700000" algn="tl">
                    <a:srgbClr val="000000">
                      <a:alpha val="43137"/>
                    </a:srgbClr>
                  </a:outerShdw>
                </a:effectLst>
              </a:rPr>
              <a:t>Assignment time!</a:t>
            </a:r>
            <a:endParaRPr lang="en-GB" b="1" dirty="0">
              <a:solidFill>
                <a:srgbClr val="FFFF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87F3C78-42FB-4DDF-8FC3-943CCB34FE4D}"/>
              </a:ext>
            </a:extLst>
          </p:cNvPr>
          <p:cNvSpPr>
            <a:spLocks noGrp="1"/>
          </p:cNvSpPr>
          <p:nvPr>
            <p:ph idx="1"/>
          </p:nvPr>
        </p:nvSpPr>
        <p:spPr>
          <a:xfrm>
            <a:off x="649288" y="2693988"/>
            <a:ext cx="10801350" cy="3892550"/>
          </a:xfrm>
        </p:spPr>
        <p:txBody>
          <a:bodyPr rtlCol="0">
            <a:normAutofit/>
          </a:bodyPr>
          <a:lstStyle/>
          <a:p>
            <a:pPr marL="0" indent="0" fontAlgn="auto">
              <a:spcAft>
                <a:spcPts val="0"/>
              </a:spcAft>
              <a:buNone/>
              <a:defRPr/>
            </a:pPr>
            <a:r>
              <a:rPr lang="en-GB" sz="3600" b="1" dirty="0" smtClean="0"/>
              <a:t>M2</a:t>
            </a:r>
          </a:p>
          <a:p>
            <a:pPr marL="0" indent="0" fontAlgn="auto">
              <a:lnSpc>
                <a:spcPct val="100000"/>
              </a:lnSpc>
              <a:spcAft>
                <a:spcPts val="0"/>
              </a:spcAft>
              <a:buNone/>
              <a:defRPr/>
            </a:pPr>
            <a:r>
              <a:rPr lang="en-GB" sz="3600" dirty="0"/>
              <a:t>4. How will the procedures chosen be tailored to the individual?</a:t>
            </a:r>
          </a:p>
          <a:p>
            <a:pPr marL="0" indent="0" fontAlgn="auto">
              <a:lnSpc>
                <a:spcPct val="100000"/>
              </a:lnSpc>
              <a:spcAft>
                <a:spcPts val="0"/>
              </a:spcAft>
              <a:buNone/>
              <a:defRPr/>
            </a:pPr>
            <a:r>
              <a:rPr lang="en-GB" sz="3600" dirty="0"/>
              <a:t>5. How are the tests similar and how are they different?</a:t>
            </a:r>
          </a:p>
        </p:txBody>
      </p:sp>
      <p:sp>
        <p:nvSpPr>
          <p:cNvPr id="7" name="TextBox 6"/>
          <p:cNvSpPr txBox="1"/>
          <p:nvPr/>
        </p:nvSpPr>
        <p:spPr>
          <a:xfrm>
            <a:off x="7140632" y="5562571"/>
            <a:ext cx="4680687" cy="954107"/>
          </a:xfrm>
          <a:prstGeom prst="rect">
            <a:avLst/>
          </a:prstGeom>
          <a:noFill/>
          <a:ln>
            <a:solidFill>
              <a:schemeClr val="accent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prstClr val="black"/>
                </a:solidFill>
                <a:effectLst/>
                <a:uLnTx/>
                <a:uFillTx/>
                <a:latin typeface="Calibri" panose="020F0502020204030204"/>
                <a:ea typeface="+mn-ea"/>
                <a:cs typeface="+mn-cs"/>
              </a:rPr>
              <a:t>Don’t forget to include your Introduction and Bibliography!</a:t>
            </a: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a:blip r:embed="rId4"/>
          <a:stretch>
            <a:fillRect/>
          </a:stretch>
        </p:blipFill>
        <p:spPr>
          <a:xfrm>
            <a:off x="3146973" y="5326064"/>
            <a:ext cx="2011854" cy="1347333"/>
          </a:xfrm>
          <a:prstGeom prst="rect">
            <a:avLst/>
          </a:prstGeom>
        </p:spPr>
      </p:pic>
    </p:spTree>
    <p:extLst>
      <p:ext uri="{BB962C8B-B14F-4D97-AF65-F5344CB8AC3E}">
        <p14:creationId xmlns:p14="http://schemas.microsoft.com/office/powerpoint/2010/main" val="66917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226" y="826680"/>
            <a:ext cx="9833548" cy="1325563"/>
          </a:xfrm>
        </p:spPr>
        <p:txBody>
          <a:bodyPr>
            <a:normAutofit/>
          </a:bodyPr>
          <a:lstStyle/>
          <a:p>
            <a:pPr algn="ctr"/>
            <a:r>
              <a:rPr lang="en-GB" b="1" dirty="0" smtClean="0">
                <a:solidFill>
                  <a:srgbClr val="FFFFFF"/>
                </a:solidFill>
                <a:effectLst>
                  <a:outerShdw blurRad="38100" dist="38100" dir="2700000" algn="tl">
                    <a:srgbClr val="000000">
                      <a:alpha val="43137"/>
                    </a:srgbClr>
                  </a:outerShdw>
                </a:effectLst>
              </a:rPr>
              <a:t>Diagnosis of disease, LA B: D2</a:t>
            </a:r>
            <a:endParaRPr lang="en-GB" sz="4000" b="1" dirty="0">
              <a:solidFill>
                <a:srgbClr val="FFFFFF"/>
              </a:solidFill>
              <a:effectLst>
                <a:outerShdw blurRad="38100" dist="38100" dir="2700000" algn="tl">
                  <a:srgbClr val="000000">
                    <a:alpha val="43137"/>
                  </a:srgbClr>
                </a:outerShdw>
              </a:effectLst>
            </a:endParaRPr>
          </a:p>
        </p:txBody>
      </p:sp>
      <p:sp>
        <p:nvSpPr>
          <p:cNvPr id="9" name="Content Placeholder 6">
            <a:extLst>
              <a:ext uri="{FF2B5EF4-FFF2-40B4-BE49-F238E27FC236}">
                <a16:creationId xmlns:a16="http://schemas.microsoft.com/office/drawing/2014/main" id="{04A813C9-008A-4F40-A85F-B5F9C72CF930}"/>
              </a:ext>
            </a:extLst>
          </p:cNvPr>
          <p:cNvSpPr>
            <a:spLocks noGrp="1"/>
          </p:cNvSpPr>
          <p:nvPr>
            <p:ph idx="1"/>
          </p:nvPr>
        </p:nvSpPr>
        <p:spPr>
          <a:xfrm>
            <a:off x="808673" y="2601803"/>
            <a:ext cx="10351707" cy="3541302"/>
          </a:xfrm>
        </p:spPr>
        <p:txBody>
          <a:bodyPr>
            <a:normAutofit fontScale="92500" lnSpcReduction="10000"/>
          </a:bodyPr>
          <a:lstStyle/>
          <a:p>
            <a:pPr marL="0" indent="0">
              <a:lnSpc>
                <a:spcPct val="100000"/>
              </a:lnSpc>
              <a:buNone/>
            </a:pPr>
            <a:r>
              <a:rPr lang="en-GB" sz="3600" b="1" dirty="0" smtClean="0"/>
              <a:t>P2: </a:t>
            </a:r>
            <a:r>
              <a:rPr lang="en-GB" sz="3600" dirty="0" smtClean="0"/>
              <a:t>Compare investigative and diagnostic procedures for different types of physiological disorders.</a:t>
            </a:r>
          </a:p>
          <a:p>
            <a:pPr marL="0" indent="0">
              <a:lnSpc>
                <a:spcPct val="100000"/>
              </a:lnSpc>
              <a:buNone/>
            </a:pPr>
            <a:r>
              <a:rPr lang="en-GB" sz="3600" b="1" dirty="0" smtClean="0"/>
              <a:t>M2: </a:t>
            </a:r>
            <a:r>
              <a:rPr lang="en-GB" sz="3600" dirty="0" smtClean="0"/>
              <a:t>Assess the </a:t>
            </a:r>
            <a:r>
              <a:rPr lang="en-GB" sz="3600" dirty="0"/>
              <a:t>importance </a:t>
            </a:r>
            <a:r>
              <a:rPr lang="en-GB" sz="3600" dirty="0" smtClean="0"/>
              <a:t>of specific procedures in confirming the diagnosis of </a:t>
            </a:r>
            <a:r>
              <a:rPr lang="en-GB" sz="3600" dirty="0"/>
              <a:t>physiological </a:t>
            </a:r>
            <a:r>
              <a:rPr lang="en-GB" sz="3600" dirty="0" smtClean="0"/>
              <a:t>disorders.</a:t>
            </a:r>
          </a:p>
          <a:p>
            <a:pPr marL="0" indent="0">
              <a:lnSpc>
                <a:spcPct val="100000"/>
              </a:lnSpc>
              <a:buNone/>
            </a:pPr>
            <a:r>
              <a:rPr lang="en-GB" sz="3600" b="1" dirty="0" smtClean="0">
                <a:solidFill>
                  <a:srgbClr val="FF0000"/>
                </a:solidFill>
              </a:rPr>
              <a:t>D2: </a:t>
            </a:r>
            <a:r>
              <a:rPr lang="en-GB" sz="3600" dirty="0" smtClean="0">
                <a:solidFill>
                  <a:srgbClr val="FF0000"/>
                </a:solidFill>
              </a:rPr>
              <a:t>Justify the potential benefits of different investigations and treatment options for service users </a:t>
            </a:r>
            <a:r>
              <a:rPr lang="en-GB" sz="3600" dirty="0">
                <a:solidFill>
                  <a:srgbClr val="FF0000"/>
                </a:solidFill>
              </a:rPr>
              <a:t>with physiological disorders</a:t>
            </a:r>
            <a:r>
              <a:rPr lang="en-GB" sz="3600" dirty="0" smtClean="0">
                <a:solidFill>
                  <a:srgbClr val="FF0000"/>
                </a:solidFill>
              </a:rPr>
              <a:t>.</a:t>
            </a:r>
            <a:endParaRPr lang="en-GB" sz="3600" dirty="0">
              <a:solidFill>
                <a:srgbClr val="FF0000"/>
              </a:solidFill>
            </a:endParaRPr>
          </a:p>
        </p:txBody>
      </p:sp>
    </p:spTree>
    <p:extLst>
      <p:ext uri="{BB962C8B-B14F-4D97-AF65-F5344CB8AC3E}">
        <p14:creationId xmlns:p14="http://schemas.microsoft.com/office/powerpoint/2010/main" val="244347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down)">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226" y="826680"/>
            <a:ext cx="9833548" cy="1325563"/>
          </a:xfrm>
        </p:spPr>
        <p:txBody>
          <a:bodyPr>
            <a:normAutofit/>
          </a:bodyPr>
          <a:lstStyle/>
          <a:p>
            <a:pPr algn="ctr"/>
            <a:r>
              <a:rPr lang="en-GB" b="1" dirty="0" smtClean="0">
                <a:solidFill>
                  <a:srgbClr val="FFFFFF"/>
                </a:solidFill>
                <a:effectLst>
                  <a:outerShdw blurRad="38100" dist="38100" dir="2700000" algn="tl">
                    <a:srgbClr val="000000">
                      <a:alpha val="43137"/>
                    </a:srgbClr>
                  </a:outerShdw>
                </a:effectLst>
              </a:rPr>
              <a:t>Diagnosis of disease, LA B: D2</a:t>
            </a:r>
            <a:endParaRPr lang="en-GB" sz="4000" b="1" dirty="0">
              <a:solidFill>
                <a:srgbClr val="FFFFFF"/>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1969883"/>
              </p:ext>
            </p:extLst>
          </p:nvPr>
        </p:nvGraphicFramePr>
        <p:xfrm>
          <a:off x="647008" y="2815447"/>
          <a:ext cx="10515600" cy="28956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3054198529"/>
                    </a:ext>
                  </a:extLst>
                </a:gridCol>
                <a:gridCol w="3505200">
                  <a:extLst>
                    <a:ext uri="{9D8B030D-6E8A-4147-A177-3AD203B41FA5}">
                      <a16:colId xmlns:a16="http://schemas.microsoft.com/office/drawing/2014/main" val="4263432892"/>
                    </a:ext>
                  </a:extLst>
                </a:gridCol>
                <a:gridCol w="3505200">
                  <a:extLst>
                    <a:ext uri="{9D8B030D-6E8A-4147-A177-3AD203B41FA5}">
                      <a16:colId xmlns:a16="http://schemas.microsoft.com/office/drawing/2014/main" val="3049389298"/>
                    </a:ext>
                  </a:extLst>
                </a:gridCol>
              </a:tblGrid>
              <a:tr h="370840">
                <a:tc>
                  <a:txBody>
                    <a:bodyPr/>
                    <a:lstStyle/>
                    <a:p>
                      <a:pPr algn="ctr"/>
                      <a:r>
                        <a:rPr lang="en-GB" sz="3200" dirty="0" smtClean="0">
                          <a:effectLst>
                            <a:outerShdw blurRad="38100" dist="38100" dir="2700000" algn="tl">
                              <a:srgbClr val="000000">
                                <a:alpha val="43137"/>
                              </a:srgbClr>
                            </a:outerShdw>
                          </a:effectLst>
                        </a:rPr>
                        <a:t>Test</a:t>
                      </a:r>
                      <a:endParaRPr lang="en-GB" sz="3200" dirty="0">
                        <a:effectLst>
                          <a:outerShdw blurRad="38100" dist="38100" dir="2700000" algn="tl">
                            <a:srgbClr val="000000">
                              <a:alpha val="43137"/>
                            </a:srgbClr>
                          </a:outerShdw>
                        </a:effectLst>
                      </a:endParaRPr>
                    </a:p>
                  </a:txBody>
                  <a:tcPr/>
                </a:tc>
                <a:tc>
                  <a:txBody>
                    <a:bodyPr/>
                    <a:lstStyle/>
                    <a:p>
                      <a:pPr algn="ctr"/>
                      <a:r>
                        <a:rPr lang="en-GB" sz="3200" dirty="0" smtClean="0">
                          <a:effectLst>
                            <a:outerShdw blurRad="38100" dist="38100" dir="2700000" algn="tl">
                              <a:srgbClr val="000000">
                                <a:alpha val="43137"/>
                              </a:srgbClr>
                            </a:outerShdw>
                          </a:effectLst>
                        </a:rPr>
                        <a:t>Benefits</a:t>
                      </a:r>
                      <a:endParaRPr lang="en-GB" sz="3200" dirty="0">
                        <a:effectLst>
                          <a:outerShdw blurRad="38100" dist="38100" dir="2700000" algn="tl">
                            <a:srgbClr val="000000">
                              <a:alpha val="43137"/>
                            </a:srgbClr>
                          </a:outerShdw>
                        </a:effectLst>
                      </a:endParaRPr>
                    </a:p>
                  </a:txBody>
                  <a:tcPr/>
                </a:tc>
                <a:tc>
                  <a:txBody>
                    <a:bodyPr/>
                    <a:lstStyle/>
                    <a:p>
                      <a:pPr algn="ctr"/>
                      <a:r>
                        <a:rPr lang="en-GB" sz="3200" dirty="0" smtClean="0">
                          <a:effectLst>
                            <a:outerShdw blurRad="38100" dist="38100" dir="2700000" algn="tl">
                              <a:srgbClr val="000000">
                                <a:alpha val="43137"/>
                              </a:srgbClr>
                            </a:outerShdw>
                          </a:effectLst>
                        </a:rPr>
                        <a:t>Weaknesses</a:t>
                      </a:r>
                      <a:endParaRPr lang="en-GB" sz="3200"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2109538523"/>
                  </a:ext>
                </a:extLst>
              </a:tr>
              <a:tr h="370840">
                <a:tc>
                  <a:txBody>
                    <a:bodyPr/>
                    <a:lstStyle/>
                    <a:p>
                      <a:pPr algn="ctr"/>
                      <a:endParaRPr lang="en-GB" sz="3200" dirty="0">
                        <a:effectLst>
                          <a:outerShdw blurRad="38100" dist="38100" dir="2700000" algn="tl">
                            <a:srgbClr val="000000">
                              <a:alpha val="43137"/>
                            </a:srgbClr>
                          </a:outerShdw>
                        </a:effectLst>
                      </a:endParaRPr>
                    </a:p>
                  </a:txBody>
                  <a:tcPr/>
                </a:tc>
                <a:tc>
                  <a:txBody>
                    <a:bodyPr/>
                    <a:lstStyle/>
                    <a:p>
                      <a:pPr algn="ctr"/>
                      <a:endParaRPr lang="en-GB" sz="3200" dirty="0">
                        <a:effectLst>
                          <a:outerShdw blurRad="38100" dist="38100" dir="2700000" algn="tl">
                            <a:srgbClr val="000000">
                              <a:alpha val="43137"/>
                            </a:srgbClr>
                          </a:outerShdw>
                        </a:effectLst>
                      </a:endParaRPr>
                    </a:p>
                  </a:txBody>
                  <a:tcPr/>
                </a:tc>
                <a:tc>
                  <a:txBody>
                    <a:bodyPr/>
                    <a:lstStyle/>
                    <a:p>
                      <a:pPr algn="ctr"/>
                      <a:endParaRPr lang="en-GB" sz="3200"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181778532"/>
                  </a:ext>
                </a:extLst>
              </a:tr>
              <a:tr h="370840">
                <a:tc>
                  <a:txBody>
                    <a:bodyPr/>
                    <a:lstStyle/>
                    <a:p>
                      <a:pPr algn="ctr"/>
                      <a:endParaRPr lang="en-GB" sz="3200" dirty="0">
                        <a:effectLst>
                          <a:outerShdw blurRad="38100" dist="38100" dir="2700000" algn="tl">
                            <a:srgbClr val="000000">
                              <a:alpha val="43137"/>
                            </a:srgbClr>
                          </a:outerShdw>
                        </a:effectLst>
                      </a:endParaRPr>
                    </a:p>
                  </a:txBody>
                  <a:tcPr/>
                </a:tc>
                <a:tc>
                  <a:txBody>
                    <a:bodyPr/>
                    <a:lstStyle/>
                    <a:p>
                      <a:pPr algn="ctr"/>
                      <a:endParaRPr lang="en-GB" sz="3200" dirty="0">
                        <a:effectLst>
                          <a:outerShdw blurRad="38100" dist="38100" dir="2700000" algn="tl">
                            <a:srgbClr val="000000">
                              <a:alpha val="43137"/>
                            </a:srgbClr>
                          </a:outerShdw>
                        </a:effectLst>
                      </a:endParaRPr>
                    </a:p>
                  </a:txBody>
                  <a:tcPr/>
                </a:tc>
                <a:tc>
                  <a:txBody>
                    <a:bodyPr/>
                    <a:lstStyle/>
                    <a:p>
                      <a:pPr algn="ctr"/>
                      <a:endParaRPr lang="en-GB" sz="3200"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438134133"/>
                  </a:ext>
                </a:extLst>
              </a:tr>
              <a:tr h="370840">
                <a:tc>
                  <a:txBody>
                    <a:bodyPr/>
                    <a:lstStyle/>
                    <a:p>
                      <a:pPr algn="ctr"/>
                      <a:endParaRPr lang="en-GB" sz="3200" dirty="0"/>
                    </a:p>
                  </a:txBody>
                  <a:tcPr/>
                </a:tc>
                <a:tc>
                  <a:txBody>
                    <a:bodyPr/>
                    <a:lstStyle/>
                    <a:p>
                      <a:pPr algn="ctr"/>
                      <a:endParaRPr lang="en-GB" sz="3200"/>
                    </a:p>
                  </a:txBody>
                  <a:tcPr/>
                </a:tc>
                <a:tc>
                  <a:txBody>
                    <a:bodyPr/>
                    <a:lstStyle/>
                    <a:p>
                      <a:pPr algn="ctr"/>
                      <a:endParaRPr lang="en-GB" sz="3200" dirty="0"/>
                    </a:p>
                  </a:txBody>
                  <a:tcPr/>
                </a:tc>
                <a:extLst>
                  <a:ext uri="{0D108BD9-81ED-4DB2-BD59-A6C34878D82A}">
                    <a16:rowId xmlns:a16="http://schemas.microsoft.com/office/drawing/2014/main" val="799648577"/>
                  </a:ext>
                </a:extLst>
              </a:tr>
              <a:tr h="370840">
                <a:tc>
                  <a:txBody>
                    <a:bodyPr/>
                    <a:lstStyle/>
                    <a:p>
                      <a:pPr algn="ctr"/>
                      <a:endParaRPr lang="en-GB" sz="3200"/>
                    </a:p>
                  </a:txBody>
                  <a:tcPr/>
                </a:tc>
                <a:tc>
                  <a:txBody>
                    <a:bodyPr/>
                    <a:lstStyle/>
                    <a:p>
                      <a:pPr algn="ctr"/>
                      <a:endParaRPr lang="en-GB" sz="3200"/>
                    </a:p>
                  </a:txBody>
                  <a:tcPr/>
                </a:tc>
                <a:tc>
                  <a:txBody>
                    <a:bodyPr/>
                    <a:lstStyle/>
                    <a:p>
                      <a:pPr algn="ctr"/>
                      <a:endParaRPr lang="en-GB" sz="3200" dirty="0"/>
                    </a:p>
                  </a:txBody>
                  <a:tcPr/>
                </a:tc>
                <a:extLst>
                  <a:ext uri="{0D108BD9-81ED-4DB2-BD59-A6C34878D82A}">
                    <a16:rowId xmlns:a16="http://schemas.microsoft.com/office/drawing/2014/main" val="3689262115"/>
                  </a:ext>
                </a:extLst>
              </a:tr>
            </a:tbl>
          </a:graphicData>
        </a:graphic>
      </p:graphicFrame>
    </p:spTree>
    <p:extLst>
      <p:ext uri="{BB962C8B-B14F-4D97-AF65-F5344CB8AC3E}">
        <p14:creationId xmlns:p14="http://schemas.microsoft.com/office/powerpoint/2010/main" val="2931406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B5869B-2320-43F0-B805-E4E01DFEC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23" name="Picture 16">
            <a:extLst>
              <a:ext uri="{FF2B5EF4-FFF2-40B4-BE49-F238E27FC236}">
                <a16:creationId xmlns:a16="http://schemas.microsoft.com/office/drawing/2014/main" id="{127C56CD-A539-4CCC-BB12-8B4F828B0B66}"/>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fontAlgn="auto">
              <a:spcAft>
                <a:spcPts val="0"/>
              </a:spcAft>
              <a:defRPr/>
            </a:pPr>
            <a:r>
              <a:rPr lang="en-GB" sz="4000" b="1" dirty="0" smtClean="0">
                <a:solidFill>
                  <a:srgbClr val="FFFFFF"/>
                </a:solidFill>
                <a:effectLst>
                  <a:outerShdw blurRad="38100" dist="38100" dir="2700000" algn="tl">
                    <a:srgbClr val="000000">
                      <a:alpha val="43137"/>
                    </a:srgbClr>
                  </a:outerShdw>
                </a:effectLst>
              </a:rPr>
              <a:t>Assignment time!</a:t>
            </a:r>
            <a:endParaRPr lang="en-GB" b="1" dirty="0">
              <a:solidFill>
                <a:srgbClr val="FFFF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87F3C78-42FB-4DDF-8FC3-943CCB34FE4D}"/>
              </a:ext>
            </a:extLst>
          </p:cNvPr>
          <p:cNvSpPr>
            <a:spLocks noGrp="1"/>
          </p:cNvSpPr>
          <p:nvPr>
            <p:ph idx="1"/>
          </p:nvPr>
        </p:nvSpPr>
        <p:spPr>
          <a:xfrm>
            <a:off x="649288" y="2693988"/>
            <a:ext cx="10801350" cy="3892550"/>
          </a:xfrm>
        </p:spPr>
        <p:txBody>
          <a:bodyPr rtlCol="0">
            <a:normAutofit/>
          </a:bodyPr>
          <a:lstStyle/>
          <a:p>
            <a:pPr marL="0" indent="0" fontAlgn="auto">
              <a:spcAft>
                <a:spcPts val="0"/>
              </a:spcAft>
              <a:buNone/>
              <a:defRPr/>
            </a:pPr>
            <a:r>
              <a:rPr lang="en-GB" sz="3600" b="1" dirty="0" smtClean="0"/>
              <a:t>D2 part</a:t>
            </a:r>
          </a:p>
          <a:p>
            <a:pPr marL="0" indent="0" fontAlgn="auto">
              <a:lnSpc>
                <a:spcPct val="100000"/>
              </a:lnSpc>
              <a:spcAft>
                <a:spcPts val="0"/>
              </a:spcAft>
              <a:buNone/>
              <a:defRPr/>
            </a:pPr>
            <a:r>
              <a:rPr lang="en-GB" sz="3600" dirty="0"/>
              <a:t>1. Complete a table explaining the benefits/strengths and weaknesses of each test for the service user with the disorder.</a:t>
            </a:r>
          </a:p>
        </p:txBody>
      </p:sp>
      <p:sp>
        <p:nvSpPr>
          <p:cNvPr id="7" name="TextBox 6"/>
          <p:cNvSpPr txBox="1"/>
          <p:nvPr/>
        </p:nvSpPr>
        <p:spPr>
          <a:xfrm>
            <a:off x="7140632" y="5562571"/>
            <a:ext cx="4680687" cy="954107"/>
          </a:xfrm>
          <a:prstGeom prst="rect">
            <a:avLst/>
          </a:prstGeom>
          <a:noFill/>
          <a:ln>
            <a:solidFill>
              <a:schemeClr val="accent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prstClr val="black"/>
                </a:solidFill>
                <a:effectLst/>
                <a:uLnTx/>
                <a:uFillTx/>
                <a:latin typeface="Calibri" panose="020F0502020204030204"/>
                <a:ea typeface="+mn-ea"/>
                <a:cs typeface="+mn-cs"/>
              </a:rPr>
              <a:t>Don’t forget to include your Introduction and Bibliography!</a:t>
            </a: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p:cNvPicPr>
            <a:picLocks noChangeAspect="1"/>
          </p:cNvPicPr>
          <p:nvPr/>
        </p:nvPicPr>
        <p:blipFill>
          <a:blip r:embed="rId4"/>
          <a:stretch>
            <a:fillRect/>
          </a:stretch>
        </p:blipFill>
        <p:spPr>
          <a:xfrm>
            <a:off x="4038109" y="4714309"/>
            <a:ext cx="2011854" cy="1347333"/>
          </a:xfrm>
          <a:prstGeom prst="rect">
            <a:avLst/>
          </a:prstGeom>
        </p:spPr>
      </p:pic>
    </p:spTree>
    <p:extLst>
      <p:ext uri="{BB962C8B-B14F-4D97-AF65-F5344CB8AC3E}">
        <p14:creationId xmlns:p14="http://schemas.microsoft.com/office/powerpoint/2010/main" val="4167958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B5869B-2320-43F0-B805-E4E01DFEC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23" name="Picture 16">
            <a:extLst>
              <a:ext uri="{FF2B5EF4-FFF2-40B4-BE49-F238E27FC236}">
                <a16:creationId xmlns:a16="http://schemas.microsoft.com/office/drawing/2014/main" id="{127C56CD-A539-4CCC-BB12-8B4F828B0B66}"/>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fontAlgn="auto">
              <a:spcAft>
                <a:spcPts val="0"/>
              </a:spcAft>
              <a:defRPr/>
            </a:pPr>
            <a:r>
              <a:rPr lang="en-GB" sz="4000" b="1" dirty="0" smtClean="0">
                <a:solidFill>
                  <a:srgbClr val="FFFFFF"/>
                </a:solidFill>
                <a:effectLst>
                  <a:outerShdw blurRad="38100" dist="38100" dir="2700000" algn="tl">
                    <a:srgbClr val="000000">
                      <a:alpha val="43137"/>
                    </a:srgbClr>
                  </a:outerShdw>
                </a:effectLst>
              </a:rPr>
              <a:t>Assignment time!</a:t>
            </a:r>
            <a:endParaRPr lang="en-GB" b="1" dirty="0">
              <a:solidFill>
                <a:srgbClr val="FFFF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87F3C78-42FB-4DDF-8FC3-943CCB34FE4D}"/>
              </a:ext>
            </a:extLst>
          </p:cNvPr>
          <p:cNvSpPr>
            <a:spLocks noGrp="1"/>
          </p:cNvSpPr>
          <p:nvPr>
            <p:ph idx="1"/>
          </p:nvPr>
        </p:nvSpPr>
        <p:spPr>
          <a:xfrm>
            <a:off x="649288" y="2693988"/>
            <a:ext cx="10801350" cy="3892550"/>
          </a:xfrm>
        </p:spPr>
        <p:txBody>
          <a:bodyPr rtlCol="0">
            <a:normAutofit/>
          </a:bodyPr>
          <a:lstStyle/>
          <a:p>
            <a:pPr marL="0" indent="0" fontAlgn="auto">
              <a:spcAft>
                <a:spcPts val="0"/>
              </a:spcAft>
              <a:buNone/>
              <a:defRPr/>
            </a:pPr>
            <a:r>
              <a:rPr lang="en-GB" sz="3600" b="1" dirty="0" smtClean="0"/>
              <a:t>D2 part</a:t>
            </a:r>
          </a:p>
          <a:p>
            <a:pPr marL="0" indent="0" fontAlgn="auto">
              <a:lnSpc>
                <a:spcPct val="100000"/>
              </a:lnSpc>
              <a:spcAft>
                <a:spcPts val="0"/>
              </a:spcAft>
              <a:buNone/>
              <a:defRPr/>
            </a:pPr>
            <a:r>
              <a:rPr lang="en-GB" sz="3600" dirty="0"/>
              <a:t>2. How important is each test for diagnosing the disorder?</a:t>
            </a:r>
          </a:p>
          <a:p>
            <a:pPr marL="0" indent="0" fontAlgn="auto">
              <a:lnSpc>
                <a:spcPct val="100000"/>
              </a:lnSpc>
              <a:spcAft>
                <a:spcPts val="0"/>
              </a:spcAft>
              <a:buNone/>
              <a:defRPr/>
            </a:pPr>
            <a:r>
              <a:rPr lang="en-GB" sz="3600" dirty="0"/>
              <a:t>3. Why is a range of different tests needed?</a:t>
            </a:r>
          </a:p>
        </p:txBody>
      </p:sp>
      <p:sp>
        <p:nvSpPr>
          <p:cNvPr id="7" name="TextBox 6"/>
          <p:cNvSpPr txBox="1"/>
          <p:nvPr/>
        </p:nvSpPr>
        <p:spPr>
          <a:xfrm>
            <a:off x="7140632" y="5562571"/>
            <a:ext cx="4680687" cy="954107"/>
          </a:xfrm>
          <a:prstGeom prst="rect">
            <a:avLst/>
          </a:prstGeom>
          <a:noFill/>
          <a:ln>
            <a:solidFill>
              <a:schemeClr val="accent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prstClr val="black"/>
                </a:solidFill>
                <a:effectLst/>
                <a:uLnTx/>
                <a:uFillTx/>
                <a:latin typeface="Calibri" panose="020F0502020204030204"/>
                <a:ea typeface="+mn-ea"/>
                <a:cs typeface="+mn-cs"/>
              </a:rPr>
              <a:t>Don’t forget to include your Introduction and Bibliography!</a:t>
            </a: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p:cNvPicPr>
            <a:picLocks noChangeAspect="1"/>
          </p:cNvPicPr>
          <p:nvPr/>
        </p:nvPicPr>
        <p:blipFill>
          <a:blip r:embed="rId4"/>
          <a:stretch>
            <a:fillRect/>
          </a:stretch>
        </p:blipFill>
        <p:spPr>
          <a:xfrm>
            <a:off x="9809465" y="2780946"/>
            <a:ext cx="2011854" cy="1347333"/>
          </a:xfrm>
          <a:prstGeom prst="rect">
            <a:avLst/>
          </a:prstGeom>
        </p:spPr>
      </p:pic>
    </p:spTree>
    <p:extLst>
      <p:ext uri="{BB962C8B-B14F-4D97-AF65-F5344CB8AC3E}">
        <p14:creationId xmlns:p14="http://schemas.microsoft.com/office/powerpoint/2010/main" val="165638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226" y="826680"/>
            <a:ext cx="9833548" cy="1325563"/>
          </a:xfrm>
        </p:spPr>
        <p:txBody>
          <a:bodyPr>
            <a:normAutofit/>
          </a:bodyPr>
          <a:lstStyle/>
          <a:p>
            <a:pPr algn="ctr"/>
            <a:r>
              <a:rPr lang="en-GB" b="1" dirty="0">
                <a:solidFill>
                  <a:srgbClr val="FFFFFF"/>
                </a:solidFill>
                <a:effectLst>
                  <a:outerShdw blurRad="38100" dist="38100" dir="2700000" algn="tl">
                    <a:srgbClr val="000000">
                      <a:alpha val="43137"/>
                    </a:srgbClr>
                  </a:outerShdw>
                </a:effectLst>
              </a:rPr>
              <a:t>D2, 3. Why is a range of different tests needed?</a:t>
            </a:r>
          </a:p>
        </p:txBody>
      </p:sp>
      <p:sp>
        <p:nvSpPr>
          <p:cNvPr id="4" name="Content Placeholder 3"/>
          <p:cNvSpPr>
            <a:spLocks noGrp="1"/>
          </p:cNvSpPr>
          <p:nvPr>
            <p:ph idx="1"/>
          </p:nvPr>
        </p:nvSpPr>
        <p:spPr>
          <a:xfrm>
            <a:off x="673331" y="2635134"/>
            <a:ext cx="10680469" cy="3882043"/>
          </a:xfrm>
        </p:spPr>
        <p:txBody>
          <a:bodyPr>
            <a:normAutofit lnSpcReduction="10000"/>
          </a:bodyPr>
          <a:lstStyle/>
          <a:p>
            <a:r>
              <a:rPr lang="en-GB" dirty="0"/>
              <a:t>Measure / show different things – gives as fuller picture</a:t>
            </a:r>
          </a:p>
          <a:p>
            <a:r>
              <a:rPr lang="en-GB" dirty="0"/>
              <a:t>Results may be unclear</a:t>
            </a:r>
          </a:p>
          <a:p>
            <a:r>
              <a:rPr lang="en-GB" dirty="0"/>
              <a:t>May have co-morbidity</a:t>
            </a:r>
          </a:p>
          <a:p>
            <a:r>
              <a:rPr lang="en-GB" dirty="0"/>
              <a:t>Might not be able to compete the test</a:t>
            </a:r>
          </a:p>
          <a:p>
            <a:r>
              <a:rPr lang="en-GB" dirty="0"/>
              <a:t>May not all be suitable for children</a:t>
            </a:r>
          </a:p>
          <a:p>
            <a:r>
              <a:rPr lang="en-GB" dirty="0"/>
              <a:t>Under different conditions – exercise, different trigger etc.</a:t>
            </a:r>
          </a:p>
          <a:p>
            <a:r>
              <a:rPr lang="en-GB" dirty="0"/>
              <a:t>Determine how severe your disorder is / far it has progressed</a:t>
            </a:r>
          </a:p>
          <a:p>
            <a:r>
              <a:rPr lang="en-GB" dirty="0"/>
              <a:t>Need to rule out other similar conditions</a:t>
            </a:r>
          </a:p>
        </p:txBody>
      </p:sp>
    </p:spTree>
    <p:extLst>
      <p:ext uri="{BB962C8B-B14F-4D97-AF65-F5344CB8AC3E}">
        <p14:creationId xmlns:p14="http://schemas.microsoft.com/office/powerpoint/2010/main" val="297634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866273" y="866274"/>
            <a:ext cx="10558913" cy="1285969"/>
          </a:xfrm>
        </p:spPr>
        <p:txBody>
          <a:bodyPr>
            <a:normAutofit fontScale="90000"/>
          </a:bodyPr>
          <a:lstStyle/>
          <a:p>
            <a:pPr algn="ctr"/>
            <a:r>
              <a:rPr lang="en-GB" b="1" dirty="0">
                <a:solidFill>
                  <a:srgbClr val="FFFFFF"/>
                </a:solidFill>
                <a:effectLst>
                  <a:outerShdw blurRad="38100" dist="38100" dir="2700000" algn="tl">
                    <a:srgbClr val="000000">
                      <a:alpha val="43137"/>
                    </a:srgbClr>
                  </a:outerShdw>
                </a:effectLst>
              </a:rPr>
              <a:t>D2, 4. Justify the potential benefits of the procedure for the service user with the disorder – can you find any statistics to support your points?</a:t>
            </a:r>
          </a:p>
        </p:txBody>
      </p:sp>
      <p:sp>
        <p:nvSpPr>
          <p:cNvPr id="4" name="Content Placeholder 3"/>
          <p:cNvSpPr>
            <a:spLocks noGrp="1"/>
          </p:cNvSpPr>
          <p:nvPr>
            <p:ph idx="1"/>
          </p:nvPr>
        </p:nvSpPr>
        <p:spPr>
          <a:xfrm>
            <a:off x="673331" y="2635134"/>
            <a:ext cx="10680469" cy="3882043"/>
          </a:xfrm>
        </p:spPr>
        <p:txBody>
          <a:bodyPr>
            <a:normAutofit lnSpcReduction="10000"/>
          </a:bodyPr>
          <a:lstStyle/>
          <a:p>
            <a:r>
              <a:rPr lang="en-GB" dirty="0"/>
              <a:t>Easy to do at home</a:t>
            </a:r>
          </a:p>
          <a:p>
            <a:r>
              <a:rPr lang="en-GB" dirty="0"/>
              <a:t>Can do it regularly and keep a close eye on your symptoms</a:t>
            </a:r>
          </a:p>
          <a:p>
            <a:r>
              <a:rPr lang="en-GB" dirty="0"/>
              <a:t>Quick appointment</a:t>
            </a:r>
          </a:p>
          <a:p>
            <a:r>
              <a:rPr lang="en-GB" dirty="0"/>
              <a:t>Local</a:t>
            </a:r>
          </a:p>
          <a:p>
            <a:r>
              <a:rPr lang="en-GB" dirty="0"/>
              <a:t>Non-invasive</a:t>
            </a:r>
          </a:p>
          <a:p>
            <a:r>
              <a:rPr lang="en-GB" dirty="0"/>
              <a:t>Quick result</a:t>
            </a:r>
          </a:p>
          <a:p>
            <a:r>
              <a:rPr lang="en-GB" dirty="0"/>
              <a:t>Accurate</a:t>
            </a:r>
          </a:p>
          <a:p>
            <a:r>
              <a:rPr lang="en-GB" dirty="0"/>
              <a:t>Patient at the centre of their care</a:t>
            </a:r>
          </a:p>
        </p:txBody>
      </p:sp>
      <p:pic>
        <p:nvPicPr>
          <p:cNvPr id="3" name="Picture 2"/>
          <p:cNvPicPr>
            <a:picLocks noChangeAspect="1"/>
          </p:cNvPicPr>
          <p:nvPr/>
        </p:nvPicPr>
        <p:blipFill>
          <a:blip r:embed="rId3"/>
          <a:stretch>
            <a:fillRect/>
          </a:stretch>
        </p:blipFill>
        <p:spPr>
          <a:xfrm>
            <a:off x="8777944" y="3541489"/>
            <a:ext cx="3414056" cy="3316511"/>
          </a:xfrm>
          <a:prstGeom prst="rect">
            <a:avLst/>
          </a:prstGeom>
        </p:spPr>
      </p:pic>
    </p:spTree>
    <p:extLst>
      <p:ext uri="{BB962C8B-B14F-4D97-AF65-F5344CB8AC3E}">
        <p14:creationId xmlns:p14="http://schemas.microsoft.com/office/powerpoint/2010/main" val="29096154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B5869B-2320-43F0-B805-E4E01DFEC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23" name="Picture 16">
            <a:extLst>
              <a:ext uri="{FF2B5EF4-FFF2-40B4-BE49-F238E27FC236}">
                <a16:creationId xmlns:a16="http://schemas.microsoft.com/office/drawing/2014/main" id="{127C56CD-A539-4CCC-BB12-8B4F828B0B66}"/>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fontAlgn="auto">
              <a:spcAft>
                <a:spcPts val="0"/>
              </a:spcAft>
              <a:defRPr/>
            </a:pPr>
            <a:r>
              <a:rPr lang="en-GB" sz="4000" b="1" dirty="0" smtClean="0">
                <a:solidFill>
                  <a:srgbClr val="FFFFFF"/>
                </a:solidFill>
                <a:effectLst>
                  <a:outerShdw blurRad="38100" dist="38100" dir="2700000" algn="tl">
                    <a:srgbClr val="000000">
                      <a:alpha val="43137"/>
                    </a:srgbClr>
                  </a:outerShdw>
                </a:effectLst>
              </a:rPr>
              <a:t>Justify…</a:t>
            </a:r>
            <a:endParaRPr lang="en-GB" b="1" dirty="0">
              <a:solidFill>
                <a:srgbClr val="FFFF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87F3C78-42FB-4DDF-8FC3-943CCB34FE4D}"/>
              </a:ext>
            </a:extLst>
          </p:cNvPr>
          <p:cNvSpPr>
            <a:spLocks noGrp="1"/>
          </p:cNvSpPr>
          <p:nvPr>
            <p:ph idx="1"/>
          </p:nvPr>
        </p:nvSpPr>
        <p:spPr>
          <a:xfrm>
            <a:off x="649288" y="2693988"/>
            <a:ext cx="10801350" cy="3892550"/>
          </a:xfrm>
        </p:spPr>
        <p:txBody>
          <a:bodyPr rtlCol="0">
            <a:normAutofit/>
          </a:bodyPr>
          <a:lstStyle/>
          <a:p>
            <a:pPr marL="514350" indent="-514350" eaLnBrk="0" hangingPunct="0">
              <a:buFont typeface="+mj-lt"/>
              <a:buAutoNum type="arabicPeriod"/>
            </a:pPr>
            <a:r>
              <a:rPr lang="en-GB" dirty="0" smtClean="0">
                <a:solidFill>
                  <a:prstClr val="black"/>
                </a:solidFill>
              </a:rPr>
              <a:t>Make a point / explain an idea</a:t>
            </a:r>
          </a:p>
          <a:p>
            <a:pPr marL="514350" indent="-514350" eaLnBrk="0" hangingPunct="0">
              <a:buFont typeface="+mj-lt"/>
              <a:buAutoNum type="arabicPeriod"/>
            </a:pPr>
            <a:r>
              <a:rPr lang="en-GB" dirty="0" smtClean="0">
                <a:solidFill>
                  <a:prstClr val="black"/>
                </a:solidFill>
              </a:rPr>
              <a:t>Give positives and negatives</a:t>
            </a:r>
          </a:p>
          <a:p>
            <a:pPr marL="514350" indent="-514350" eaLnBrk="0" hangingPunct="0">
              <a:buFont typeface="+mj-lt"/>
              <a:buAutoNum type="arabicPeriod"/>
            </a:pPr>
            <a:r>
              <a:rPr lang="en-GB" dirty="0" smtClean="0">
                <a:solidFill>
                  <a:prstClr val="black"/>
                </a:solidFill>
              </a:rPr>
              <a:t>Decide which is most important</a:t>
            </a:r>
          </a:p>
          <a:p>
            <a:pPr marL="514350" indent="-514350" eaLnBrk="0" hangingPunct="0">
              <a:buFont typeface="+mj-lt"/>
              <a:buAutoNum type="arabicPeriod"/>
            </a:pPr>
            <a:r>
              <a:rPr lang="en-GB" b="1" dirty="0" smtClean="0">
                <a:solidFill>
                  <a:prstClr val="black"/>
                </a:solidFill>
              </a:rPr>
              <a:t>Prove it – what is the outcome / impact?</a:t>
            </a:r>
          </a:p>
          <a:p>
            <a:pPr marL="514350" indent="-514350" eaLnBrk="0" hangingPunct="0">
              <a:buFont typeface="+mj-lt"/>
              <a:buAutoNum type="arabicPeriod"/>
            </a:pPr>
            <a:r>
              <a:rPr lang="en-GB" b="1" dirty="0" smtClean="0">
                <a:solidFill>
                  <a:prstClr val="black"/>
                </a:solidFill>
              </a:rPr>
              <a:t>Can you find</a:t>
            </a:r>
            <a:r>
              <a:rPr lang="en-GB" dirty="0" smtClean="0">
                <a:solidFill>
                  <a:prstClr val="black"/>
                </a:solidFill>
              </a:rPr>
              <a:t> </a:t>
            </a:r>
            <a:r>
              <a:rPr lang="en-GB" b="1" dirty="0" smtClean="0">
                <a:solidFill>
                  <a:prstClr val="black"/>
                </a:solidFill>
              </a:rPr>
              <a:t>good evidence </a:t>
            </a:r>
            <a:r>
              <a:rPr lang="en-GB" dirty="0" smtClean="0">
                <a:solidFill>
                  <a:prstClr val="black"/>
                </a:solidFill>
              </a:rPr>
              <a:t>– from textbook, good quality internet source?</a:t>
            </a:r>
          </a:p>
          <a:p>
            <a:pPr eaLnBrk="0" hangingPunct="0"/>
            <a:r>
              <a:rPr lang="en-GB" dirty="0" smtClean="0">
                <a:solidFill>
                  <a:prstClr val="black"/>
                </a:solidFill>
              </a:rPr>
              <a:t>Reference your research</a:t>
            </a:r>
            <a:endParaRPr lang="en-GB" dirty="0">
              <a:solidFill>
                <a:prstClr val="black"/>
              </a:solidFill>
            </a:endParaRPr>
          </a:p>
          <a:p>
            <a:pPr marL="0" lvl="0" indent="0" eaLnBrk="0" hangingPunct="0">
              <a:buNone/>
            </a:pPr>
            <a:endParaRPr lang="en-GB" dirty="0">
              <a:solidFill>
                <a:prstClr val="black"/>
              </a:solidFill>
            </a:endParaRPr>
          </a:p>
        </p:txBody>
      </p:sp>
      <p:sp>
        <p:nvSpPr>
          <p:cNvPr id="10" name="TextBox 9"/>
          <p:cNvSpPr txBox="1"/>
          <p:nvPr/>
        </p:nvSpPr>
        <p:spPr>
          <a:xfrm>
            <a:off x="7401827" y="2973716"/>
            <a:ext cx="3707222" cy="523220"/>
          </a:xfrm>
          <a:prstGeom prst="rect">
            <a:avLst/>
          </a:prstGeom>
          <a:noFill/>
          <a:ln>
            <a:solidFill>
              <a:schemeClr val="accent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prstClr val="black"/>
                </a:solidFill>
                <a:effectLst/>
                <a:uLnTx/>
                <a:uFillTx/>
                <a:latin typeface="Calibri" panose="020F0502020204030204"/>
                <a:ea typeface="+mn-ea"/>
                <a:cs typeface="+mn-cs"/>
              </a:rPr>
              <a:t>Parkinson’s example</a:t>
            </a: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809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226" y="826680"/>
            <a:ext cx="9833548" cy="1325563"/>
          </a:xfrm>
        </p:spPr>
        <p:txBody>
          <a:bodyPr>
            <a:normAutofit/>
          </a:bodyPr>
          <a:lstStyle/>
          <a:p>
            <a:pPr algn="ctr"/>
            <a:r>
              <a:rPr lang="en-GB" b="1" dirty="0" smtClean="0">
                <a:solidFill>
                  <a:srgbClr val="FFFFFF"/>
                </a:solidFill>
                <a:effectLst>
                  <a:outerShdw blurRad="38100" dist="38100" dir="2700000" algn="tl">
                    <a:srgbClr val="000000">
                      <a:alpha val="43137"/>
                    </a:srgbClr>
                  </a:outerShdw>
                </a:effectLst>
              </a:rPr>
              <a:t>Diagnosis of disease: LA B</a:t>
            </a:r>
            <a:endParaRPr lang="en-GB" sz="4000" b="1" dirty="0">
              <a:solidFill>
                <a:srgbClr val="FFFFFF"/>
              </a:solidFill>
              <a:effectLst>
                <a:outerShdw blurRad="38100" dist="38100" dir="2700000" algn="tl">
                  <a:srgbClr val="000000">
                    <a:alpha val="43137"/>
                  </a:srgbClr>
                </a:outerShdw>
              </a:effectLst>
            </a:endParaRPr>
          </a:p>
        </p:txBody>
      </p:sp>
      <p:sp>
        <p:nvSpPr>
          <p:cNvPr id="9" name="Content Placeholder 6">
            <a:extLst>
              <a:ext uri="{FF2B5EF4-FFF2-40B4-BE49-F238E27FC236}">
                <a16:creationId xmlns:a16="http://schemas.microsoft.com/office/drawing/2014/main" id="{04A813C9-008A-4F40-A85F-B5F9C72CF930}"/>
              </a:ext>
            </a:extLst>
          </p:cNvPr>
          <p:cNvSpPr>
            <a:spLocks noGrp="1"/>
          </p:cNvSpPr>
          <p:nvPr>
            <p:ph idx="1"/>
          </p:nvPr>
        </p:nvSpPr>
        <p:spPr>
          <a:xfrm>
            <a:off x="808673" y="2601803"/>
            <a:ext cx="10351707" cy="3541302"/>
          </a:xfrm>
        </p:spPr>
        <p:txBody>
          <a:bodyPr>
            <a:normAutofit fontScale="92500" lnSpcReduction="10000"/>
          </a:bodyPr>
          <a:lstStyle/>
          <a:p>
            <a:pPr marL="0" indent="0">
              <a:lnSpc>
                <a:spcPct val="100000"/>
              </a:lnSpc>
              <a:buNone/>
            </a:pPr>
            <a:r>
              <a:rPr lang="en-GB" sz="3600" b="1" dirty="0" smtClean="0"/>
              <a:t>P2: </a:t>
            </a:r>
            <a:r>
              <a:rPr lang="en-GB" sz="3600" dirty="0" smtClean="0"/>
              <a:t>Compare investigative and diagnostic procedures for different types of physiological disorders.</a:t>
            </a:r>
          </a:p>
          <a:p>
            <a:pPr marL="0" indent="0">
              <a:lnSpc>
                <a:spcPct val="100000"/>
              </a:lnSpc>
              <a:buNone/>
            </a:pPr>
            <a:r>
              <a:rPr lang="en-GB" sz="3600" b="1" dirty="0" smtClean="0">
                <a:solidFill>
                  <a:srgbClr val="FF0000"/>
                </a:solidFill>
              </a:rPr>
              <a:t>M2: </a:t>
            </a:r>
            <a:r>
              <a:rPr lang="en-GB" sz="3600" dirty="0" smtClean="0">
                <a:solidFill>
                  <a:srgbClr val="FF0000"/>
                </a:solidFill>
              </a:rPr>
              <a:t>Assess the </a:t>
            </a:r>
            <a:r>
              <a:rPr lang="en-GB" sz="3600" dirty="0">
                <a:solidFill>
                  <a:srgbClr val="FF0000"/>
                </a:solidFill>
              </a:rPr>
              <a:t>importance </a:t>
            </a:r>
            <a:r>
              <a:rPr lang="en-GB" sz="3600" dirty="0" smtClean="0">
                <a:solidFill>
                  <a:srgbClr val="FF0000"/>
                </a:solidFill>
              </a:rPr>
              <a:t>of specific procedures in confirming the diagnosis of </a:t>
            </a:r>
            <a:r>
              <a:rPr lang="en-GB" sz="3600" dirty="0">
                <a:solidFill>
                  <a:srgbClr val="FF0000"/>
                </a:solidFill>
              </a:rPr>
              <a:t>physiological </a:t>
            </a:r>
            <a:r>
              <a:rPr lang="en-GB" sz="3600" dirty="0" smtClean="0">
                <a:solidFill>
                  <a:srgbClr val="FF0000"/>
                </a:solidFill>
              </a:rPr>
              <a:t>disorders.</a:t>
            </a:r>
          </a:p>
          <a:p>
            <a:pPr marL="0" indent="0">
              <a:lnSpc>
                <a:spcPct val="100000"/>
              </a:lnSpc>
              <a:buNone/>
            </a:pPr>
            <a:r>
              <a:rPr lang="en-GB" sz="3600" b="1" dirty="0" smtClean="0"/>
              <a:t>D2: </a:t>
            </a:r>
            <a:r>
              <a:rPr lang="en-GB" sz="3600" dirty="0" smtClean="0"/>
              <a:t>Justify the potential benefits of different investigations </a:t>
            </a:r>
            <a:r>
              <a:rPr lang="en-GB" sz="3600" dirty="0"/>
              <a:t>o</a:t>
            </a:r>
            <a:r>
              <a:rPr lang="en-GB" sz="3600" dirty="0" smtClean="0"/>
              <a:t>f treatment options for service users </a:t>
            </a:r>
            <a:r>
              <a:rPr lang="en-GB" sz="3600" dirty="0"/>
              <a:t>with physiological disorders</a:t>
            </a:r>
            <a:r>
              <a:rPr lang="en-GB" sz="3600" dirty="0" smtClean="0"/>
              <a:t>.</a:t>
            </a:r>
            <a:endParaRPr lang="en-GB" sz="3600" dirty="0"/>
          </a:p>
        </p:txBody>
      </p:sp>
    </p:spTree>
    <p:extLst>
      <p:ext uri="{BB962C8B-B14F-4D97-AF65-F5344CB8AC3E}">
        <p14:creationId xmlns:p14="http://schemas.microsoft.com/office/powerpoint/2010/main" val="365317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down)">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B5869B-2320-43F0-B805-E4E01DFEC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23" name="Picture 16">
            <a:extLst>
              <a:ext uri="{FF2B5EF4-FFF2-40B4-BE49-F238E27FC236}">
                <a16:creationId xmlns:a16="http://schemas.microsoft.com/office/drawing/2014/main" id="{127C56CD-A539-4CCC-BB12-8B4F828B0B66}"/>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fontAlgn="auto">
              <a:spcAft>
                <a:spcPts val="0"/>
              </a:spcAft>
              <a:defRPr/>
            </a:pPr>
            <a:r>
              <a:rPr lang="en-GB" sz="4000" b="1" dirty="0" smtClean="0">
                <a:solidFill>
                  <a:srgbClr val="FFFFFF"/>
                </a:solidFill>
                <a:effectLst>
                  <a:outerShdw blurRad="38100" dist="38100" dir="2700000" algn="tl">
                    <a:srgbClr val="000000">
                      <a:alpha val="43137"/>
                    </a:srgbClr>
                  </a:outerShdw>
                </a:effectLst>
              </a:rPr>
              <a:t>Assignment time!</a:t>
            </a:r>
            <a:endParaRPr lang="en-GB" b="1" dirty="0">
              <a:solidFill>
                <a:srgbClr val="FFFF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87F3C78-42FB-4DDF-8FC3-943CCB34FE4D}"/>
              </a:ext>
            </a:extLst>
          </p:cNvPr>
          <p:cNvSpPr>
            <a:spLocks noGrp="1"/>
          </p:cNvSpPr>
          <p:nvPr>
            <p:ph idx="1"/>
          </p:nvPr>
        </p:nvSpPr>
        <p:spPr>
          <a:xfrm>
            <a:off x="649288" y="2693988"/>
            <a:ext cx="10801350" cy="3892550"/>
          </a:xfrm>
        </p:spPr>
        <p:txBody>
          <a:bodyPr rtlCol="0">
            <a:normAutofit/>
          </a:bodyPr>
          <a:lstStyle/>
          <a:p>
            <a:pPr marL="0" indent="0" fontAlgn="auto">
              <a:spcAft>
                <a:spcPts val="0"/>
              </a:spcAft>
              <a:buNone/>
              <a:defRPr/>
            </a:pPr>
            <a:r>
              <a:rPr lang="en-GB" sz="3600" b="1" dirty="0" smtClean="0"/>
              <a:t>D2 part</a:t>
            </a:r>
          </a:p>
          <a:p>
            <a:pPr marL="0" indent="0" fontAlgn="auto">
              <a:lnSpc>
                <a:spcPct val="100000"/>
              </a:lnSpc>
              <a:spcAft>
                <a:spcPts val="0"/>
              </a:spcAft>
              <a:buNone/>
              <a:defRPr/>
            </a:pPr>
            <a:r>
              <a:rPr lang="en-GB" sz="3600" dirty="0"/>
              <a:t>4. Justify the potential benefits of the procedure for the service user with the disorder – can you find any statistics to support your points?</a:t>
            </a:r>
          </a:p>
        </p:txBody>
      </p:sp>
      <p:sp>
        <p:nvSpPr>
          <p:cNvPr id="7" name="TextBox 6"/>
          <p:cNvSpPr txBox="1"/>
          <p:nvPr/>
        </p:nvSpPr>
        <p:spPr>
          <a:xfrm>
            <a:off x="7140632" y="5282062"/>
            <a:ext cx="4680687" cy="954107"/>
          </a:xfrm>
          <a:prstGeom prst="rect">
            <a:avLst/>
          </a:prstGeom>
          <a:noFill/>
          <a:ln>
            <a:solidFill>
              <a:schemeClr val="accent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prstClr val="black"/>
                </a:solidFill>
                <a:effectLst/>
                <a:uLnTx/>
                <a:uFillTx/>
                <a:latin typeface="Calibri" panose="020F0502020204030204"/>
                <a:ea typeface="+mn-ea"/>
                <a:cs typeface="+mn-cs"/>
              </a:rPr>
              <a:t>Don’t forget to include your Introduction and Bibliography!</a:t>
            </a: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p:cNvPicPr>
            <a:picLocks noChangeAspect="1"/>
          </p:cNvPicPr>
          <p:nvPr/>
        </p:nvPicPr>
        <p:blipFill>
          <a:blip r:embed="rId4"/>
          <a:stretch>
            <a:fillRect/>
          </a:stretch>
        </p:blipFill>
        <p:spPr>
          <a:xfrm>
            <a:off x="3693073" y="5169345"/>
            <a:ext cx="2011854" cy="1347333"/>
          </a:xfrm>
          <a:prstGeom prst="rect">
            <a:avLst/>
          </a:prstGeom>
        </p:spPr>
      </p:pic>
    </p:spTree>
    <p:extLst>
      <p:ext uri="{BB962C8B-B14F-4D97-AF65-F5344CB8AC3E}">
        <p14:creationId xmlns:p14="http://schemas.microsoft.com/office/powerpoint/2010/main" val="295114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1CE2EB-F0CE-483E-93EE-16D45FBDB0A1}"/>
              </a:ext>
            </a:extLst>
          </p:cNvPr>
          <p:cNvSpPr>
            <a:spLocks noGrp="1"/>
          </p:cNvSpPr>
          <p:nvPr>
            <p:ph idx="1"/>
          </p:nvPr>
        </p:nvSpPr>
        <p:spPr>
          <a:xfrm>
            <a:off x="565031" y="200985"/>
            <a:ext cx="11090694" cy="6507940"/>
          </a:xfrm>
        </p:spPr>
        <p:txBody>
          <a:bodyPr vert="horz" lIns="91440" tIns="45720" rIns="91440" bIns="45720" rtlCol="0" anchor="t">
            <a:noAutofit/>
          </a:bodyPr>
          <a:lstStyle/>
          <a:p>
            <a:pPr marL="0" indent="0">
              <a:buNone/>
            </a:pPr>
            <a:r>
              <a:rPr lang="en-GB" sz="3200" b="1" dirty="0">
                <a:cs typeface="Calibri"/>
              </a:rPr>
              <a:t>For Pass:</a:t>
            </a:r>
            <a:endParaRPr lang="en-US" sz="3200" b="1" dirty="0">
              <a:cs typeface="Calibri"/>
            </a:endParaRPr>
          </a:p>
          <a:p>
            <a:r>
              <a:rPr lang="en-GB" sz="3200" dirty="0">
                <a:cs typeface="Calibri"/>
              </a:rPr>
              <a:t>Learners must select and organise information using appropriate knowledge and concepts on investigative and diagnostic procedures for two different physiological disorders, </a:t>
            </a:r>
            <a:r>
              <a:rPr lang="en-GB" sz="3200" dirty="0">
                <a:solidFill>
                  <a:srgbClr val="FF0000"/>
                </a:solidFill>
                <a:cs typeface="Calibri"/>
              </a:rPr>
              <a:t>making suitable judgements.</a:t>
            </a:r>
            <a:r>
              <a:rPr lang="en-GB" sz="3200" dirty="0">
                <a:cs typeface="Calibri"/>
              </a:rPr>
              <a:t> </a:t>
            </a:r>
          </a:p>
          <a:p>
            <a:pPr marL="0" indent="0">
              <a:buNone/>
            </a:pPr>
            <a:r>
              <a:rPr lang="en-GB" sz="3200" b="1" dirty="0">
                <a:cs typeface="Calibri"/>
              </a:rPr>
              <a:t>For Merit:</a:t>
            </a:r>
            <a:endParaRPr lang="en-US" sz="3200" b="1" dirty="0">
              <a:cs typeface="Calibri"/>
            </a:endParaRPr>
          </a:p>
          <a:p>
            <a:r>
              <a:rPr lang="en-GB" sz="3200" dirty="0">
                <a:cs typeface="Calibri"/>
              </a:rPr>
              <a:t>Learners must </a:t>
            </a:r>
            <a:r>
              <a:rPr lang="en-GB" sz="3200" dirty="0">
                <a:solidFill>
                  <a:srgbClr val="FF0000"/>
                </a:solidFill>
                <a:cs typeface="Calibri"/>
              </a:rPr>
              <a:t>interrelate</a:t>
            </a:r>
            <a:r>
              <a:rPr lang="en-GB" sz="3200" dirty="0">
                <a:cs typeface="Calibri"/>
              </a:rPr>
              <a:t> investigative and diagnostic procedures for two different physiological disorders, </a:t>
            </a:r>
            <a:r>
              <a:rPr lang="en-GB" sz="3200" dirty="0">
                <a:solidFill>
                  <a:srgbClr val="FF0000"/>
                </a:solidFill>
                <a:cs typeface="Calibri"/>
              </a:rPr>
              <a:t>drawing suitable conclusions.</a:t>
            </a:r>
            <a:r>
              <a:rPr lang="en-GB" sz="3200" dirty="0">
                <a:cs typeface="Calibri"/>
              </a:rPr>
              <a:t> </a:t>
            </a:r>
          </a:p>
          <a:p>
            <a:pPr marL="0" indent="0">
              <a:buNone/>
            </a:pPr>
            <a:r>
              <a:rPr lang="en-GB" sz="3200" b="1" dirty="0">
                <a:cs typeface="Calibri"/>
              </a:rPr>
              <a:t>For Distinction:</a:t>
            </a:r>
            <a:endParaRPr lang="en-US" sz="3200" b="1" dirty="0">
              <a:cs typeface="Calibri"/>
            </a:endParaRPr>
          </a:p>
          <a:p>
            <a:r>
              <a:rPr lang="en-GB" sz="3200" dirty="0">
                <a:cs typeface="Calibri"/>
              </a:rPr>
              <a:t>Learners must draw on knowledge and understanding of investigative and diagnostic procedures for two different physiological disorders, </a:t>
            </a:r>
            <a:r>
              <a:rPr lang="en-GB" sz="3200" dirty="0">
                <a:solidFill>
                  <a:srgbClr val="FF0000"/>
                </a:solidFill>
                <a:cs typeface="Calibri"/>
              </a:rPr>
              <a:t>making suitable justifications.</a:t>
            </a:r>
            <a:endParaRPr lang="en-US" sz="3200" dirty="0">
              <a:solidFill>
                <a:srgbClr val="FF0000"/>
              </a:solidFill>
              <a:cs typeface="Calibri"/>
            </a:endParaRPr>
          </a:p>
        </p:txBody>
      </p:sp>
    </p:spTree>
    <p:extLst>
      <p:ext uri="{BB962C8B-B14F-4D97-AF65-F5344CB8AC3E}">
        <p14:creationId xmlns:p14="http://schemas.microsoft.com/office/powerpoint/2010/main" val="10795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B5869B-2320-43F0-B805-E4E01DFEC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23" name="Picture 16">
            <a:extLst>
              <a:ext uri="{FF2B5EF4-FFF2-40B4-BE49-F238E27FC236}">
                <a16:creationId xmlns:a16="http://schemas.microsoft.com/office/drawing/2014/main" id="{127C56CD-A539-4CCC-BB12-8B4F828B0B66}"/>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fontAlgn="auto">
              <a:spcAft>
                <a:spcPts val="0"/>
              </a:spcAft>
              <a:defRPr/>
            </a:pPr>
            <a:r>
              <a:rPr lang="en-GB" sz="4000" b="1" dirty="0" smtClean="0">
                <a:solidFill>
                  <a:srgbClr val="FFFFFF"/>
                </a:solidFill>
                <a:effectLst>
                  <a:outerShdw blurRad="38100" dist="38100" dir="2700000" algn="tl">
                    <a:srgbClr val="000000">
                      <a:alpha val="43137"/>
                    </a:srgbClr>
                  </a:outerShdw>
                </a:effectLst>
              </a:rPr>
              <a:t>Assignment time!</a:t>
            </a:r>
            <a:endParaRPr lang="en-GB" b="1" dirty="0">
              <a:solidFill>
                <a:srgbClr val="FFFF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87F3C78-42FB-4DDF-8FC3-943CCB34FE4D}"/>
              </a:ext>
            </a:extLst>
          </p:cNvPr>
          <p:cNvSpPr>
            <a:spLocks noGrp="1"/>
          </p:cNvSpPr>
          <p:nvPr>
            <p:ph idx="1"/>
          </p:nvPr>
        </p:nvSpPr>
        <p:spPr>
          <a:xfrm>
            <a:off x="649288" y="2693988"/>
            <a:ext cx="10801350" cy="3892550"/>
          </a:xfrm>
        </p:spPr>
        <p:txBody>
          <a:bodyPr rtlCol="0">
            <a:normAutofit/>
          </a:bodyPr>
          <a:lstStyle/>
          <a:p>
            <a:pPr marL="0" lvl="0" indent="0" eaLnBrk="0" hangingPunct="0">
              <a:buNone/>
            </a:pPr>
            <a:r>
              <a:rPr lang="en-GB" b="1" dirty="0">
                <a:solidFill>
                  <a:prstClr val="black"/>
                </a:solidFill>
              </a:rPr>
              <a:t>Overall conclusion:</a:t>
            </a:r>
          </a:p>
          <a:p>
            <a:pPr marL="0" lvl="0" indent="0" eaLnBrk="0" hangingPunct="0">
              <a:buNone/>
            </a:pPr>
            <a:r>
              <a:rPr lang="en-GB" dirty="0">
                <a:solidFill>
                  <a:prstClr val="black"/>
                </a:solidFill>
              </a:rPr>
              <a:t>1. Why are a range of investigative and diagnostic tests needed to give a true diagnosis and prevent misdiagnosis?</a:t>
            </a:r>
          </a:p>
          <a:p>
            <a:pPr marL="0" lvl="0" indent="0" eaLnBrk="0" hangingPunct="0">
              <a:buNone/>
            </a:pPr>
            <a:r>
              <a:rPr lang="en-GB" dirty="0">
                <a:solidFill>
                  <a:prstClr val="black"/>
                </a:solidFill>
              </a:rPr>
              <a:t>2. Why is listening to patients and their families important during this process?</a:t>
            </a:r>
          </a:p>
          <a:p>
            <a:pPr marL="0" lvl="0" indent="0" eaLnBrk="0" hangingPunct="0">
              <a:buNone/>
            </a:pPr>
            <a:r>
              <a:rPr lang="en-GB" dirty="0">
                <a:solidFill>
                  <a:prstClr val="black"/>
                </a:solidFill>
              </a:rPr>
              <a:t>3. Why must other disorders be eliminated when making a diagnosis?</a:t>
            </a:r>
          </a:p>
          <a:p>
            <a:pPr marL="0" lvl="0" indent="0" eaLnBrk="0" hangingPunct="0">
              <a:buNone/>
            </a:pPr>
            <a:r>
              <a:rPr lang="en-GB" dirty="0">
                <a:solidFill>
                  <a:prstClr val="black"/>
                </a:solidFill>
              </a:rPr>
              <a:t>4. What could the impact be of a misdiagnosis on both the service user and the healthcare professionals?</a:t>
            </a:r>
          </a:p>
        </p:txBody>
      </p:sp>
      <p:pic>
        <p:nvPicPr>
          <p:cNvPr id="4" name="Picture 3"/>
          <p:cNvPicPr>
            <a:picLocks noChangeAspect="1"/>
          </p:cNvPicPr>
          <p:nvPr/>
        </p:nvPicPr>
        <p:blipFill>
          <a:blip r:embed="rId4"/>
          <a:stretch>
            <a:fillRect/>
          </a:stretch>
        </p:blipFill>
        <p:spPr>
          <a:xfrm>
            <a:off x="9590390" y="336786"/>
            <a:ext cx="2011854" cy="1347333"/>
          </a:xfrm>
          <a:prstGeom prst="rect">
            <a:avLst/>
          </a:prstGeom>
          <a:solidFill>
            <a:schemeClr val="bg1"/>
          </a:solidFill>
        </p:spPr>
      </p:pic>
      <p:graphicFrame>
        <p:nvGraphicFramePr>
          <p:cNvPr id="8" name="Table 7">
            <a:extLst>
              <a:ext uri="{FF2B5EF4-FFF2-40B4-BE49-F238E27FC236}">
                <a16:creationId xmlns:a16="http://schemas.microsoft.com/office/drawing/2014/main" id="{E2DF7F62-F065-4BB3-94E7-2E5712CE679B}"/>
              </a:ext>
            </a:extLst>
          </p:cNvPr>
          <p:cNvGraphicFramePr>
            <a:graphicFrameLocks noGrp="1"/>
          </p:cNvGraphicFramePr>
          <p:nvPr>
            <p:extLst/>
          </p:nvPr>
        </p:nvGraphicFramePr>
        <p:xfrm>
          <a:off x="6233516" y="6138527"/>
          <a:ext cx="5866410" cy="652272"/>
        </p:xfrm>
        <a:graphic>
          <a:graphicData uri="http://schemas.openxmlformats.org/drawingml/2006/table">
            <a:tbl>
              <a:tblPr firstRow="1" firstCol="1" bandRow="1"/>
              <a:tblGrid>
                <a:gridCol w="5866410">
                  <a:extLst>
                    <a:ext uri="{9D8B030D-6E8A-4147-A177-3AD203B41FA5}">
                      <a16:colId xmlns:a16="http://schemas.microsoft.com/office/drawing/2014/main" val="665420588"/>
                    </a:ext>
                  </a:extLst>
                </a:gridCol>
              </a:tblGrid>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7000"/>
                        </a:lnSpc>
                        <a:spcAft>
                          <a:spcPts val="0"/>
                        </a:spcAft>
                      </a:pPr>
                      <a:r>
                        <a:rPr lang="en-GB" sz="2000" i="1" dirty="0">
                          <a:solidFill>
                            <a:srgbClr val="FF0000"/>
                          </a:solidFill>
                          <a:effectLst/>
                          <a:latin typeface="Abadi" panose="020B0604020104020204" pitchFamily="34" charset="0"/>
                          <a:ea typeface="Calibri" panose="020F0502020204030204" pitchFamily="34" charset="0"/>
                          <a:cs typeface="Times New Roman" panose="02020603050405020304" pitchFamily="18" charset="0"/>
                        </a:rPr>
                        <a:t>*You must reference where this information has been taken from – keep a list in your Bibliography*</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7484682"/>
                  </a:ext>
                </a:extLst>
              </a:tr>
            </a:tbl>
          </a:graphicData>
        </a:graphic>
      </p:graphicFrame>
    </p:spTree>
    <p:extLst>
      <p:ext uri="{BB962C8B-B14F-4D97-AF65-F5344CB8AC3E}">
        <p14:creationId xmlns:p14="http://schemas.microsoft.com/office/powerpoint/2010/main" val="207200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226" y="826680"/>
            <a:ext cx="9833548" cy="1325563"/>
          </a:xfrm>
        </p:spPr>
        <p:txBody>
          <a:bodyPr>
            <a:normAutofit/>
          </a:bodyPr>
          <a:lstStyle/>
          <a:p>
            <a:pPr algn="ctr"/>
            <a:r>
              <a:rPr lang="en-GB" b="1" dirty="0" smtClean="0">
                <a:solidFill>
                  <a:srgbClr val="FFFFFF"/>
                </a:solidFill>
                <a:effectLst>
                  <a:outerShdw blurRad="38100" dist="38100" dir="2700000" algn="tl">
                    <a:srgbClr val="000000">
                      <a:alpha val="43137"/>
                    </a:srgbClr>
                  </a:outerShdw>
                </a:effectLst>
              </a:rPr>
              <a:t>N.I.C.E</a:t>
            </a:r>
            <a:endParaRPr lang="en-GB" sz="4000" b="1" dirty="0">
              <a:solidFill>
                <a:srgbClr val="FFFFFF"/>
              </a:solidFill>
              <a:effectLst>
                <a:outerShdw blurRad="38100" dist="38100" dir="2700000" algn="tl">
                  <a:srgbClr val="000000">
                    <a:alpha val="43137"/>
                  </a:srgbClr>
                </a:outerShdw>
              </a:effectLst>
            </a:endParaRPr>
          </a:p>
        </p:txBody>
      </p:sp>
      <p:sp>
        <p:nvSpPr>
          <p:cNvPr id="9" name="Content Placeholder 6">
            <a:extLst>
              <a:ext uri="{FF2B5EF4-FFF2-40B4-BE49-F238E27FC236}">
                <a16:creationId xmlns:a16="http://schemas.microsoft.com/office/drawing/2014/main" id="{04A813C9-008A-4F40-A85F-B5F9C72CF930}"/>
              </a:ext>
            </a:extLst>
          </p:cNvPr>
          <p:cNvSpPr>
            <a:spLocks noGrp="1"/>
          </p:cNvSpPr>
          <p:nvPr>
            <p:ph idx="1"/>
          </p:nvPr>
        </p:nvSpPr>
        <p:spPr>
          <a:xfrm>
            <a:off x="808673" y="2601803"/>
            <a:ext cx="10351707" cy="3541302"/>
          </a:xfrm>
        </p:spPr>
        <p:txBody>
          <a:bodyPr>
            <a:normAutofit fontScale="77500" lnSpcReduction="20000"/>
          </a:bodyPr>
          <a:lstStyle/>
          <a:p>
            <a:pPr>
              <a:lnSpc>
                <a:spcPct val="100000"/>
              </a:lnSpc>
            </a:pPr>
            <a:r>
              <a:rPr lang="en-GB" sz="3600" dirty="0"/>
              <a:t>The National Institute for Health and Care Excellence (NICE) is a non-departmental public body that provides national guidance and advice to improve </a:t>
            </a:r>
            <a:r>
              <a:rPr lang="en-GB" sz="3600" dirty="0" smtClean="0"/>
              <a:t>health </a:t>
            </a:r>
            <a:r>
              <a:rPr lang="en-GB" sz="3600" dirty="0"/>
              <a:t>and social care in </a:t>
            </a:r>
            <a:r>
              <a:rPr lang="en-GB" sz="3600" dirty="0" smtClean="0"/>
              <a:t>England.</a:t>
            </a:r>
          </a:p>
          <a:p>
            <a:pPr>
              <a:lnSpc>
                <a:spcPct val="100000"/>
              </a:lnSpc>
            </a:pPr>
            <a:r>
              <a:rPr lang="en-GB" sz="3600" dirty="0"/>
              <a:t>NICE guidelines make </a:t>
            </a:r>
            <a:r>
              <a:rPr lang="en-GB" sz="3600" dirty="0" smtClean="0"/>
              <a:t>evidence-based recommendations on </a:t>
            </a:r>
            <a:r>
              <a:rPr lang="en-GB" sz="3600" dirty="0"/>
              <a:t>a wide range of topics, from preventing and managing specific conditions, improving health, and managing medicines in different settings, to </a:t>
            </a:r>
            <a:r>
              <a:rPr lang="en-GB" sz="3600" dirty="0" smtClean="0"/>
              <a:t>providing social care and </a:t>
            </a:r>
            <a:r>
              <a:rPr lang="en-GB" sz="3600" dirty="0"/>
              <a:t>support to adults and children, and planning broader services and interventions to improve the health of communities.</a:t>
            </a:r>
          </a:p>
        </p:txBody>
      </p:sp>
    </p:spTree>
    <p:extLst>
      <p:ext uri="{BB962C8B-B14F-4D97-AF65-F5344CB8AC3E}">
        <p14:creationId xmlns:p14="http://schemas.microsoft.com/office/powerpoint/2010/main" val="138469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226" y="826680"/>
            <a:ext cx="9833548" cy="1325563"/>
          </a:xfrm>
        </p:spPr>
        <p:txBody>
          <a:bodyPr>
            <a:normAutofit/>
          </a:bodyPr>
          <a:lstStyle/>
          <a:p>
            <a:pPr algn="ctr"/>
            <a:r>
              <a:rPr lang="en-GB" b="1" dirty="0" smtClean="0">
                <a:solidFill>
                  <a:srgbClr val="FFFFFF"/>
                </a:solidFill>
                <a:effectLst>
                  <a:outerShdw blurRad="38100" dist="38100" dir="2700000" algn="tl">
                    <a:srgbClr val="000000">
                      <a:alpha val="43137"/>
                    </a:srgbClr>
                  </a:outerShdw>
                </a:effectLst>
              </a:rPr>
              <a:t>N.I.C.E</a:t>
            </a:r>
            <a:endParaRPr lang="en-GB" sz="4000" b="1" dirty="0">
              <a:solidFill>
                <a:srgbClr val="FFFFFF"/>
              </a:solidFill>
              <a:effectLst>
                <a:outerShdw blurRad="38100" dist="38100" dir="2700000" algn="tl">
                  <a:srgbClr val="000000">
                    <a:alpha val="43137"/>
                  </a:srgbClr>
                </a:outerShdw>
              </a:effectLst>
            </a:endParaRPr>
          </a:p>
        </p:txBody>
      </p:sp>
      <p:sp>
        <p:nvSpPr>
          <p:cNvPr id="9" name="Content Placeholder 6">
            <a:extLst>
              <a:ext uri="{FF2B5EF4-FFF2-40B4-BE49-F238E27FC236}">
                <a16:creationId xmlns:a16="http://schemas.microsoft.com/office/drawing/2014/main" id="{04A813C9-008A-4F40-A85F-B5F9C72CF930}"/>
              </a:ext>
            </a:extLst>
          </p:cNvPr>
          <p:cNvSpPr>
            <a:spLocks noGrp="1"/>
          </p:cNvSpPr>
          <p:nvPr>
            <p:ph idx="1"/>
          </p:nvPr>
        </p:nvSpPr>
        <p:spPr>
          <a:xfrm>
            <a:off x="808673" y="2601803"/>
            <a:ext cx="10351707" cy="3541302"/>
          </a:xfrm>
        </p:spPr>
        <p:txBody>
          <a:bodyPr>
            <a:normAutofit fontScale="62500" lnSpcReduction="20000"/>
          </a:bodyPr>
          <a:lstStyle/>
          <a:p>
            <a:pPr>
              <a:lnSpc>
                <a:spcPct val="100000"/>
              </a:lnSpc>
            </a:pPr>
            <a:r>
              <a:rPr lang="en-GB" sz="3600" dirty="0"/>
              <a:t>Many guideline recommendations are for individual health and social </a:t>
            </a:r>
            <a:r>
              <a:rPr lang="en-GB" sz="3600" dirty="0" smtClean="0"/>
              <a:t>care practitioners</a:t>
            </a:r>
            <a:r>
              <a:rPr lang="en-GB" sz="3600" dirty="0"/>
              <a:t>, who should use them in their work in conjunction with their own judgement and discussion with people using services. Some recommendations are for local authorities, commissioners and managers, and cover planning, commissioning and improving services; others are for providers (organisations providing services), schools, and local and national organisations and partnerships in the public, private and voluntary sectors. </a:t>
            </a:r>
          </a:p>
          <a:p>
            <a:pPr>
              <a:lnSpc>
                <a:spcPct val="100000"/>
              </a:lnSpc>
            </a:pPr>
            <a:r>
              <a:rPr lang="en-GB" sz="3600" dirty="0"/>
              <a:t>In addition to the recommendations, guidelines also summarise </a:t>
            </a:r>
            <a:r>
              <a:rPr lang="en-GB" sz="3600" dirty="0" smtClean="0"/>
              <a:t>the evidence behind </a:t>
            </a:r>
            <a:r>
              <a:rPr lang="en-GB" sz="3600" dirty="0"/>
              <a:t>the recommendations and explain how the recommendations were derived from the evidence.</a:t>
            </a:r>
          </a:p>
          <a:p>
            <a:pPr>
              <a:lnSpc>
                <a:spcPct val="100000"/>
              </a:lnSpc>
            </a:pPr>
            <a:r>
              <a:rPr lang="en-GB" sz="3600" dirty="0"/>
              <a:t>NICE guidelines cover health and care in England.</a:t>
            </a:r>
          </a:p>
        </p:txBody>
      </p:sp>
    </p:spTree>
    <p:extLst>
      <p:ext uri="{BB962C8B-B14F-4D97-AF65-F5344CB8AC3E}">
        <p14:creationId xmlns:p14="http://schemas.microsoft.com/office/powerpoint/2010/main" val="204025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down)">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226" y="826680"/>
            <a:ext cx="9833548" cy="1325563"/>
          </a:xfrm>
        </p:spPr>
        <p:txBody>
          <a:bodyPr>
            <a:normAutofit/>
          </a:bodyPr>
          <a:lstStyle/>
          <a:p>
            <a:pPr algn="ctr"/>
            <a:r>
              <a:rPr lang="en-GB" b="1" dirty="0">
                <a:solidFill>
                  <a:srgbClr val="FFFFFF"/>
                </a:solidFill>
                <a:effectLst>
                  <a:outerShdw blurRad="38100" dist="38100" dir="2700000" algn="tl">
                    <a:srgbClr val="000000">
                      <a:alpha val="43137"/>
                    </a:srgbClr>
                  </a:outerShdw>
                </a:effectLst>
              </a:rPr>
              <a:t>NICE develops guidelines according to the following core principles:</a:t>
            </a:r>
          </a:p>
        </p:txBody>
      </p:sp>
      <p:sp>
        <p:nvSpPr>
          <p:cNvPr id="9" name="Content Placeholder 6">
            <a:extLst>
              <a:ext uri="{FF2B5EF4-FFF2-40B4-BE49-F238E27FC236}">
                <a16:creationId xmlns:a16="http://schemas.microsoft.com/office/drawing/2014/main" id="{04A813C9-008A-4F40-A85F-B5F9C72CF930}"/>
              </a:ext>
            </a:extLst>
          </p:cNvPr>
          <p:cNvSpPr>
            <a:spLocks noGrp="1"/>
          </p:cNvSpPr>
          <p:nvPr>
            <p:ph idx="1"/>
          </p:nvPr>
        </p:nvSpPr>
        <p:spPr>
          <a:xfrm>
            <a:off x="808673" y="2601803"/>
            <a:ext cx="10351707" cy="3541302"/>
          </a:xfrm>
        </p:spPr>
        <p:txBody>
          <a:bodyPr>
            <a:normAutofit fontScale="55000" lnSpcReduction="20000"/>
          </a:bodyPr>
          <a:lstStyle/>
          <a:p>
            <a:pPr>
              <a:lnSpc>
                <a:spcPct val="100000"/>
              </a:lnSpc>
            </a:pPr>
            <a:r>
              <a:rPr lang="en-GB" sz="3600" dirty="0" smtClean="0"/>
              <a:t>Guidance </a:t>
            </a:r>
            <a:r>
              <a:rPr lang="en-GB" sz="3600" dirty="0"/>
              <a:t>is based on the best available evidence of what works, and what it costs.</a:t>
            </a:r>
          </a:p>
          <a:p>
            <a:pPr>
              <a:lnSpc>
                <a:spcPct val="100000"/>
              </a:lnSpc>
            </a:pPr>
            <a:r>
              <a:rPr lang="en-GB" sz="3600" dirty="0"/>
              <a:t>Guidance is developed by independent and unbiased committees of experts.</a:t>
            </a:r>
          </a:p>
          <a:p>
            <a:pPr>
              <a:lnSpc>
                <a:spcPct val="100000"/>
              </a:lnSpc>
            </a:pPr>
            <a:r>
              <a:rPr lang="en-GB" sz="3600" dirty="0" smtClean="0"/>
              <a:t>All </a:t>
            </a:r>
            <a:r>
              <a:rPr lang="en-GB" sz="3600" dirty="0"/>
              <a:t>our committees include at least </a:t>
            </a:r>
            <a:r>
              <a:rPr lang="en-GB" sz="3600" dirty="0" smtClean="0"/>
              <a:t>2 lay members (</a:t>
            </a:r>
            <a:r>
              <a:rPr lang="en-GB" sz="3600" dirty="0"/>
              <a:t>people with personal experience of using health or care services, including carers, or from a community affected by the guideline).</a:t>
            </a:r>
          </a:p>
          <a:p>
            <a:pPr>
              <a:lnSpc>
                <a:spcPct val="100000"/>
              </a:lnSpc>
            </a:pPr>
            <a:r>
              <a:rPr lang="en-GB" sz="3600" dirty="0"/>
              <a:t>Regular consultation allows organisations and individuals to comment on our recommendations.</a:t>
            </a:r>
          </a:p>
          <a:p>
            <a:pPr>
              <a:lnSpc>
                <a:spcPct val="100000"/>
              </a:lnSpc>
            </a:pPr>
            <a:r>
              <a:rPr lang="en-GB" sz="3600" dirty="0"/>
              <a:t>Once published, all NICE guidance is regularly checked, and updated in the light of new evidence or intelligence if necessary.</a:t>
            </a:r>
          </a:p>
          <a:p>
            <a:pPr>
              <a:lnSpc>
                <a:spcPct val="100000"/>
              </a:lnSpc>
            </a:pPr>
            <a:r>
              <a:rPr lang="en-GB" sz="3600" dirty="0"/>
              <a:t>We are committed to advancing equality of opportunity and ensuring that </a:t>
            </a:r>
            <a:r>
              <a:rPr lang="en-GB" sz="3600" dirty="0" smtClean="0"/>
              <a:t>the social </a:t>
            </a:r>
            <a:r>
              <a:rPr lang="en-GB" sz="3600" dirty="0"/>
              <a:t>value </a:t>
            </a:r>
            <a:r>
              <a:rPr lang="en-GB" sz="3600" dirty="0" smtClean="0"/>
              <a:t>judgements we </a:t>
            </a:r>
            <a:r>
              <a:rPr lang="en-GB" sz="3600" dirty="0"/>
              <a:t>make reflect the values of society.</a:t>
            </a:r>
          </a:p>
          <a:p>
            <a:pPr>
              <a:lnSpc>
                <a:spcPct val="100000"/>
              </a:lnSpc>
            </a:pPr>
            <a:r>
              <a:rPr lang="en-GB" sz="3600" dirty="0"/>
              <a:t>We ensure that our processes, methods and policies remain up-to-date.</a:t>
            </a:r>
          </a:p>
        </p:txBody>
      </p:sp>
    </p:spTree>
    <p:extLst>
      <p:ext uri="{BB962C8B-B14F-4D97-AF65-F5344CB8AC3E}">
        <p14:creationId xmlns:p14="http://schemas.microsoft.com/office/powerpoint/2010/main" val="120024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down)">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down)">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down)">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wipe(down)">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wipe(down)">
                                      <p:cBhvr>
                                        <p:cTn id="3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1F5D3-843A-4ECD-B919-1C183454DECE}"/>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F83167F4-D79C-4784-9705-30BC2F075096}"/>
              </a:ext>
            </a:extLst>
          </p:cNvPr>
          <p:cNvPicPr>
            <a:picLocks noGrp="1" noChangeAspect="1"/>
          </p:cNvPicPr>
          <p:nvPr>
            <p:ph idx="1"/>
          </p:nvPr>
        </p:nvPicPr>
        <p:blipFill rotWithShape="1">
          <a:blip r:embed="rId2"/>
          <a:srcRect l="22144" t="18023" r="24782" b="10794"/>
          <a:stretch/>
        </p:blipFill>
        <p:spPr>
          <a:xfrm rot="16200000">
            <a:off x="2481666" y="1061677"/>
            <a:ext cx="6478312" cy="4885041"/>
          </a:xfrm>
          <a:prstGeom prst="rect">
            <a:avLst/>
          </a:prstGeom>
          <a:ln>
            <a:solidFill>
              <a:schemeClr val="accent1"/>
            </a:solidFill>
          </a:ln>
        </p:spPr>
      </p:pic>
    </p:spTree>
    <p:extLst>
      <p:ext uri="{BB962C8B-B14F-4D97-AF65-F5344CB8AC3E}">
        <p14:creationId xmlns:p14="http://schemas.microsoft.com/office/powerpoint/2010/main" val="899584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226" y="826680"/>
            <a:ext cx="9833548" cy="1325563"/>
          </a:xfrm>
        </p:spPr>
        <p:txBody>
          <a:bodyPr>
            <a:normAutofit/>
          </a:bodyPr>
          <a:lstStyle/>
          <a:p>
            <a:pPr algn="ctr"/>
            <a:r>
              <a:rPr lang="en-GB" b="1" dirty="0">
                <a:solidFill>
                  <a:srgbClr val="FFFFFF"/>
                </a:solidFill>
                <a:effectLst>
                  <a:outerShdw blurRad="38100" dist="38100" dir="2700000" algn="tl">
                    <a:srgbClr val="000000">
                      <a:alpha val="43137"/>
                    </a:srgbClr>
                  </a:outerShdw>
                </a:effectLst>
              </a:rPr>
              <a:t>NICE develops guidelines </a:t>
            </a:r>
            <a:r>
              <a:rPr lang="en-GB" b="1" dirty="0" smtClean="0">
                <a:solidFill>
                  <a:srgbClr val="FFFFFF"/>
                </a:solidFill>
                <a:effectLst>
                  <a:outerShdw blurRad="38100" dist="38100" dir="2700000" algn="tl">
                    <a:srgbClr val="000000">
                      <a:alpha val="43137"/>
                    </a:srgbClr>
                  </a:outerShdw>
                </a:effectLst>
              </a:rPr>
              <a:t>for all disorders</a:t>
            </a:r>
            <a:endParaRPr lang="en-GB" b="1" dirty="0">
              <a:solidFill>
                <a:srgbClr val="FFFFFF"/>
              </a:solidFill>
              <a:effectLst>
                <a:outerShdw blurRad="38100" dist="38100" dir="2700000" algn="tl">
                  <a:srgbClr val="000000">
                    <a:alpha val="43137"/>
                  </a:srgbClr>
                </a:outerShdw>
              </a:effectLst>
            </a:endParaRPr>
          </a:p>
        </p:txBody>
      </p:sp>
      <p:sp>
        <p:nvSpPr>
          <p:cNvPr id="9" name="Content Placeholder 6">
            <a:extLst>
              <a:ext uri="{FF2B5EF4-FFF2-40B4-BE49-F238E27FC236}">
                <a16:creationId xmlns:a16="http://schemas.microsoft.com/office/drawing/2014/main" id="{04A813C9-008A-4F40-A85F-B5F9C72CF930}"/>
              </a:ext>
            </a:extLst>
          </p:cNvPr>
          <p:cNvSpPr>
            <a:spLocks noGrp="1"/>
          </p:cNvSpPr>
          <p:nvPr>
            <p:ph idx="1"/>
          </p:nvPr>
        </p:nvSpPr>
        <p:spPr>
          <a:xfrm>
            <a:off x="808673" y="2601803"/>
            <a:ext cx="10351707" cy="3541302"/>
          </a:xfrm>
        </p:spPr>
        <p:txBody>
          <a:bodyPr>
            <a:normAutofit/>
          </a:bodyPr>
          <a:lstStyle/>
          <a:p>
            <a:pPr>
              <a:lnSpc>
                <a:spcPct val="100000"/>
              </a:lnSpc>
            </a:pPr>
            <a:r>
              <a:rPr lang="en-GB" sz="3600" dirty="0" smtClean="0">
                <a:hlinkClick r:id="rId3"/>
              </a:rPr>
              <a:t>www.hcchealth1.com</a:t>
            </a:r>
            <a:r>
              <a:rPr lang="en-GB" sz="3600" dirty="0" smtClean="0"/>
              <a:t> </a:t>
            </a:r>
          </a:p>
          <a:p>
            <a:pPr>
              <a:lnSpc>
                <a:spcPct val="100000"/>
              </a:lnSpc>
            </a:pPr>
            <a:r>
              <a:rPr lang="en-GB" sz="3600" dirty="0" smtClean="0"/>
              <a:t>Links to the right page for your disorder</a:t>
            </a:r>
          </a:p>
          <a:p>
            <a:pPr>
              <a:lnSpc>
                <a:spcPct val="100000"/>
              </a:lnSpc>
            </a:pPr>
            <a:r>
              <a:rPr lang="en-GB" sz="3600" dirty="0" smtClean="0"/>
              <a:t>SUMMARISE the tests and steps they would take</a:t>
            </a:r>
          </a:p>
          <a:p>
            <a:pPr>
              <a:lnSpc>
                <a:spcPct val="100000"/>
              </a:lnSpc>
            </a:pPr>
            <a:r>
              <a:rPr lang="en-GB" sz="3600" dirty="0" smtClean="0"/>
              <a:t>Keep it simple</a:t>
            </a:r>
            <a:endParaRPr lang="en-GB" sz="3600" dirty="0"/>
          </a:p>
        </p:txBody>
      </p:sp>
    </p:spTree>
    <p:extLst>
      <p:ext uri="{BB962C8B-B14F-4D97-AF65-F5344CB8AC3E}">
        <p14:creationId xmlns:p14="http://schemas.microsoft.com/office/powerpoint/2010/main" val="343864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down)">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down)">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B5869B-2320-43F0-B805-E4E01DFEC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23" name="Picture 16">
            <a:extLst>
              <a:ext uri="{FF2B5EF4-FFF2-40B4-BE49-F238E27FC236}">
                <a16:creationId xmlns:a16="http://schemas.microsoft.com/office/drawing/2014/main" id="{127C56CD-A539-4CCC-BB12-8B4F828B0B66}"/>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fontAlgn="auto">
              <a:spcAft>
                <a:spcPts val="0"/>
              </a:spcAft>
              <a:defRPr/>
            </a:pPr>
            <a:r>
              <a:rPr lang="en-GB" sz="4000" b="1" dirty="0" smtClean="0">
                <a:solidFill>
                  <a:srgbClr val="FFFFFF"/>
                </a:solidFill>
                <a:effectLst>
                  <a:outerShdw blurRad="38100" dist="38100" dir="2700000" algn="tl">
                    <a:srgbClr val="000000">
                      <a:alpha val="43137"/>
                    </a:srgbClr>
                  </a:outerShdw>
                </a:effectLst>
              </a:rPr>
              <a:t>Assignment time!</a:t>
            </a:r>
            <a:endParaRPr lang="en-GB" b="1" dirty="0">
              <a:solidFill>
                <a:srgbClr val="FFFF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87F3C78-42FB-4DDF-8FC3-943CCB34FE4D}"/>
              </a:ext>
            </a:extLst>
          </p:cNvPr>
          <p:cNvSpPr>
            <a:spLocks noGrp="1"/>
          </p:cNvSpPr>
          <p:nvPr>
            <p:ph idx="1"/>
          </p:nvPr>
        </p:nvSpPr>
        <p:spPr>
          <a:xfrm>
            <a:off x="649288" y="2693988"/>
            <a:ext cx="10801350" cy="3892550"/>
          </a:xfrm>
        </p:spPr>
        <p:txBody>
          <a:bodyPr rtlCol="0">
            <a:normAutofit/>
          </a:bodyPr>
          <a:lstStyle/>
          <a:p>
            <a:pPr marL="0" indent="0" fontAlgn="auto">
              <a:spcAft>
                <a:spcPts val="0"/>
              </a:spcAft>
              <a:buNone/>
              <a:defRPr/>
            </a:pPr>
            <a:r>
              <a:rPr lang="en-GB" sz="3600" b="1" dirty="0" smtClean="0"/>
              <a:t>M2</a:t>
            </a:r>
          </a:p>
          <a:p>
            <a:pPr marL="0" indent="0" fontAlgn="auto">
              <a:lnSpc>
                <a:spcPct val="100000"/>
              </a:lnSpc>
              <a:spcAft>
                <a:spcPts val="0"/>
              </a:spcAft>
              <a:buNone/>
              <a:defRPr/>
            </a:pPr>
            <a:r>
              <a:rPr lang="en-GB" sz="3600" dirty="0" smtClean="0"/>
              <a:t>1</a:t>
            </a:r>
            <a:r>
              <a:rPr lang="en-GB" sz="3600" dirty="0"/>
              <a:t>. How does NICE develop its guidelines? </a:t>
            </a:r>
            <a:br>
              <a:rPr lang="en-GB" sz="3600" dirty="0"/>
            </a:br>
            <a:r>
              <a:rPr lang="en-GB" sz="3600" dirty="0" smtClean="0"/>
              <a:t>2</a:t>
            </a:r>
            <a:r>
              <a:rPr lang="en-GB" sz="3600" dirty="0"/>
              <a:t>. What are the NICE guidelines for healthcare professionals on the diagnosis of this disorder?</a:t>
            </a:r>
            <a:br>
              <a:rPr lang="en-GB" sz="3600" dirty="0"/>
            </a:br>
            <a:r>
              <a:rPr lang="en-GB" sz="3600" dirty="0"/>
              <a:t>3. What order are the tests to be carried out in?</a:t>
            </a:r>
            <a:r>
              <a:rPr lang="en-GB" sz="3600" u="sng" dirty="0"/>
              <a:t/>
            </a:r>
            <a:br>
              <a:rPr lang="en-GB" sz="3600" u="sng" dirty="0"/>
            </a:br>
            <a:endParaRPr lang="en-GB" sz="3600" b="1" dirty="0">
              <a:solidFill>
                <a:srgbClr val="FF0000"/>
              </a:solidFill>
            </a:endParaRPr>
          </a:p>
        </p:txBody>
      </p:sp>
      <p:sp>
        <p:nvSpPr>
          <p:cNvPr id="7" name="TextBox 6"/>
          <p:cNvSpPr txBox="1"/>
          <p:nvPr/>
        </p:nvSpPr>
        <p:spPr>
          <a:xfrm>
            <a:off x="7293032" y="5768162"/>
            <a:ext cx="4680687" cy="954107"/>
          </a:xfrm>
          <a:prstGeom prst="rect">
            <a:avLst/>
          </a:prstGeom>
          <a:noFill/>
          <a:ln>
            <a:solidFill>
              <a:schemeClr val="accent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prstClr val="black"/>
                </a:solidFill>
                <a:effectLst/>
                <a:uLnTx/>
                <a:uFillTx/>
                <a:latin typeface="Calibri" panose="020F0502020204030204"/>
                <a:ea typeface="+mn-ea"/>
                <a:cs typeface="+mn-cs"/>
              </a:rPr>
              <a:t>Don’t forget to include your Introduction and Bibliography!</a:t>
            </a: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p:cNvPicPr>
            <a:picLocks noChangeAspect="1"/>
          </p:cNvPicPr>
          <p:nvPr/>
        </p:nvPicPr>
        <p:blipFill>
          <a:blip r:embed="rId4"/>
          <a:stretch>
            <a:fillRect/>
          </a:stretch>
        </p:blipFill>
        <p:spPr>
          <a:xfrm>
            <a:off x="9544900" y="2693988"/>
            <a:ext cx="2011854" cy="1347333"/>
          </a:xfrm>
          <a:prstGeom prst="rect">
            <a:avLst/>
          </a:prstGeom>
        </p:spPr>
      </p:pic>
    </p:spTree>
    <p:extLst>
      <p:ext uri="{BB962C8B-B14F-4D97-AF65-F5344CB8AC3E}">
        <p14:creationId xmlns:p14="http://schemas.microsoft.com/office/powerpoint/2010/main" val="4094093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226" y="826680"/>
            <a:ext cx="9833548" cy="1325563"/>
          </a:xfrm>
        </p:spPr>
        <p:txBody>
          <a:bodyPr>
            <a:normAutofit/>
          </a:bodyPr>
          <a:lstStyle/>
          <a:p>
            <a:pPr algn="ctr"/>
            <a:r>
              <a:rPr lang="en-GB" b="1" dirty="0" smtClean="0">
                <a:solidFill>
                  <a:srgbClr val="FFFFFF"/>
                </a:solidFill>
                <a:effectLst>
                  <a:outerShdw blurRad="38100" dist="38100" dir="2700000" algn="tl">
                    <a:srgbClr val="000000">
                      <a:alpha val="43137"/>
                    </a:srgbClr>
                  </a:outerShdw>
                </a:effectLst>
              </a:rPr>
              <a:t>Tailored to the individual?</a:t>
            </a:r>
            <a:endParaRPr lang="en-GB" b="1" dirty="0">
              <a:solidFill>
                <a:srgbClr val="FFFFFF"/>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838200" y="2668385"/>
            <a:ext cx="10515600" cy="3508578"/>
          </a:xfrm>
        </p:spPr>
        <p:txBody>
          <a:bodyPr>
            <a:normAutofit/>
          </a:bodyPr>
          <a:lstStyle/>
          <a:p>
            <a:r>
              <a:rPr lang="en-GB" sz="3200" dirty="0" smtClean="0"/>
              <a:t>Specific and individual signs and symptoms</a:t>
            </a:r>
          </a:p>
          <a:p>
            <a:r>
              <a:rPr lang="en-GB" sz="3200" dirty="0" smtClean="0"/>
              <a:t>Local availability</a:t>
            </a:r>
          </a:p>
          <a:p>
            <a:r>
              <a:rPr lang="en-GB" sz="3200" dirty="0" smtClean="0"/>
              <a:t>Personal preference</a:t>
            </a:r>
          </a:p>
          <a:p>
            <a:r>
              <a:rPr lang="en-GB" sz="3200" dirty="0" smtClean="0"/>
              <a:t>Empowered – own at home</a:t>
            </a:r>
          </a:p>
          <a:p>
            <a:r>
              <a:rPr lang="en-GB" sz="3200" dirty="0" smtClean="0"/>
              <a:t>Invasive</a:t>
            </a:r>
          </a:p>
          <a:p>
            <a:endParaRPr lang="en-GB" sz="3200" dirty="0" smtClean="0"/>
          </a:p>
          <a:p>
            <a:endParaRPr lang="en-GB" sz="3200" dirty="0" smtClean="0"/>
          </a:p>
          <a:p>
            <a:endParaRPr lang="en-GB" sz="3200" dirty="0"/>
          </a:p>
        </p:txBody>
      </p:sp>
    </p:spTree>
    <p:extLst>
      <p:ext uri="{BB962C8B-B14F-4D97-AF65-F5344CB8AC3E}">
        <p14:creationId xmlns:p14="http://schemas.microsoft.com/office/powerpoint/2010/main" val="379493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2_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1058</Words>
  <Application>Microsoft Office PowerPoint</Application>
  <PresentationFormat>Widescreen</PresentationFormat>
  <Paragraphs>124</Paragraphs>
  <Slides>22</Slides>
  <Notes>7</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22</vt:i4>
      </vt:variant>
    </vt:vector>
  </HeadingPairs>
  <TitlesOfParts>
    <vt:vector size="31" baseType="lpstr">
      <vt:lpstr>Abadi</vt:lpstr>
      <vt:lpstr>Arial</vt:lpstr>
      <vt:lpstr>Calibri</vt:lpstr>
      <vt:lpstr>Calibri Light</vt:lpstr>
      <vt:lpstr>Times New Roman</vt:lpstr>
      <vt:lpstr>2_Office Theme</vt:lpstr>
      <vt:lpstr>1_Office Theme</vt:lpstr>
      <vt:lpstr>3_Office Theme</vt:lpstr>
      <vt:lpstr>4_Office Theme</vt:lpstr>
      <vt:lpstr>Diagnosis of disease M2/D2</vt:lpstr>
      <vt:lpstr>Diagnosis of disease: LA B</vt:lpstr>
      <vt:lpstr>N.I.C.E</vt:lpstr>
      <vt:lpstr>N.I.C.E</vt:lpstr>
      <vt:lpstr>NICE develops guidelines according to the following core principles:</vt:lpstr>
      <vt:lpstr>PowerPoint Presentation</vt:lpstr>
      <vt:lpstr>NICE develops guidelines for all disorders</vt:lpstr>
      <vt:lpstr>Assignment time!</vt:lpstr>
      <vt:lpstr>Tailored to the individual?</vt:lpstr>
      <vt:lpstr>Similarities and differences</vt:lpstr>
      <vt:lpstr>Similarities and differences</vt:lpstr>
      <vt:lpstr>Assignment time!</vt:lpstr>
      <vt:lpstr>Diagnosis of disease, LA B: D2</vt:lpstr>
      <vt:lpstr>Diagnosis of disease, LA B: D2</vt:lpstr>
      <vt:lpstr>Assignment time!</vt:lpstr>
      <vt:lpstr>Assignment time!</vt:lpstr>
      <vt:lpstr>D2, 3. Why is a range of different tests needed?</vt:lpstr>
      <vt:lpstr>D2, 4. Justify the potential benefits of the procedure for the service user with the disorder – can you find any statistics to support your points?</vt:lpstr>
      <vt:lpstr>Justify…</vt:lpstr>
      <vt:lpstr>Assignment time!</vt:lpstr>
      <vt:lpstr>PowerPoint Presentation</vt:lpstr>
      <vt:lpstr>Assignment time!</vt:lpstr>
    </vt:vector>
  </TitlesOfParts>
  <Company>Holy Cross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Diagnosis of disease M2</dc:title>
  <dc:creator>Claire Prescott</dc:creator>
  <cp:lastModifiedBy>Claire Prescott</cp:lastModifiedBy>
  <cp:revision>14</cp:revision>
  <cp:lastPrinted>2019-02-01T15:41:35Z</cp:lastPrinted>
  <dcterms:created xsi:type="dcterms:W3CDTF">2019-01-29T10:06:37Z</dcterms:created>
  <dcterms:modified xsi:type="dcterms:W3CDTF">2019-02-06T15:36:28Z</dcterms:modified>
</cp:coreProperties>
</file>